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70" r:id="rId13"/>
    <p:sldId id="266" r:id="rId14"/>
    <p:sldId id="267" r:id="rId15"/>
    <p:sldId id="268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hwL5IlA2LwXzRFBc0tYOH/BxrX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931E33-5161-4F67-B7D7-6962176FA41A}">
  <a:tblStyle styleId="{94931E33-5161-4F67-B7D7-6962176FA41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AF1"/>
          </a:solidFill>
        </a:fill>
      </a:tcStyle>
    </a:wholeTbl>
    <a:band1H>
      <a:tcTxStyle/>
      <a:tcStyle>
        <a:tcBdr/>
        <a:fill>
          <a:solidFill>
            <a:srgbClr val="CED2E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D2E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A176E4-2583-4A70-BD0A-7A1EF4C1CBC2}" type="doc">
      <dgm:prSet loTypeId="urn:microsoft.com/office/officeart/2024/layout/IconCircleLabel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25A3EDC-9B8B-450F-BA24-6535BC415A46}">
      <dgm:prSet phldrT="[Testo]" phldr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>
            <a:lnSpc>
              <a:spcPct val="100000"/>
            </a:lnSpc>
            <a:defRPr/>
          </a:pPr>
          <a:r>
            <a:rPr lang="it-IT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GRUPPO ICG</a:t>
          </a:r>
        </a:p>
      </dgm:t>
    </dgm:pt>
    <dgm:pt modelId="{E8EAC7B4-863F-4905-A5E3-7793ED7C459B}" type="parTrans" cxnId="{A8E3B63F-A5AE-4500-A15B-45E1106AA69A}">
      <dgm:prSet/>
      <dgm:spPr/>
      <dgm:t>
        <a:bodyPr/>
        <a:lstStyle/>
        <a:p>
          <a:endParaRPr lang="it-IT"/>
        </a:p>
      </dgm:t>
    </dgm:pt>
    <dgm:pt modelId="{63CBA09A-CA6D-4545-A3A9-B76B90D53F3E}" type="sibTrans" cxnId="{A8E3B63F-A5AE-4500-A15B-45E1106AA69A}">
      <dgm:prSet/>
      <dgm:spPr/>
      <dgm:t>
        <a:bodyPr/>
        <a:lstStyle/>
        <a:p>
          <a:endParaRPr lang="it-IT"/>
        </a:p>
      </dgm:t>
    </dgm:pt>
    <dgm:pt modelId="{D0A7A60C-66E3-4389-87EA-B88C0BFC40C9}">
      <dgm:prSet phldrT="[Testo]" phldr="0"/>
      <dgm:spPr/>
    </dgm:pt>
    <dgm:pt modelId="{ED930184-140E-4CB2-B63A-B7AE7C608A2C}" type="parTrans" cxnId="{87C6B185-E0A5-445C-9A36-3C7AABC005C7}">
      <dgm:prSet/>
      <dgm:spPr/>
      <dgm:t>
        <a:bodyPr/>
        <a:lstStyle/>
        <a:p>
          <a:endParaRPr lang="it-IT"/>
        </a:p>
      </dgm:t>
    </dgm:pt>
    <dgm:pt modelId="{A5763C46-7AF9-4C1F-84A7-A94CA86F5854}" type="sibTrans" cxnId="{87C6B185-E0A5-445C-9A36-3C7AABC005C7}">
      <dgm:prSet/>
      <dgm:spPr/>
      <dgm:t>
        <a:bodyPr/>
        <a:lstStyle/>
        <a:p>
          <a:endParaRPr lang="it-IT"/>
        </a:p>
      </dgm:t>
    </dgm:pt>
    <dgm:pt modelId="{732AAFF3-C12D-4557-B84B-E8BAE4712EB7}">
      <dgm:prSet phldrT="[Testo]" phldr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>
            <a:lnSpc>
              <a:spcPct val="100000"/>
            </a:lnSpc>
            <a:defRPr/>
          </a:pPr>
          <a:r>
            <a:rPr lang="it-IT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GRUPPO CONTROLLO NON ICG</a:t>
          </a:r>
        </a:p>
      </dgm:t>
    </dgm:pt>
    <dgm:pt modelId="{7A046090-844F-4742-9A8F-FC7312D646FE}" type="parTrans" cxnId="{90C1824F-F28A-4E6A-932B-07818F877FED}">
      <dgm:prSet/>
      <dgm:spPr/>
      <dgm:t>
        <a:bodyPr/>
        <a:lstStyle/>
        <a:p>
          <a:endParaRPr lang="it-IT"/>
        </a:p>
      </dgm:t>
    </dgm:pt>
    <dgm:pt modelId="{39328433-886C-4368-8A36-9F00A94251E2}" type="sibTrans" cxnId="{90C1824F-F28A-4E6A-932B-07818F877FED}">
      <dgm:prSet/>
      <dgm:spPr/>
      <dgm:t>
        <a:bodyPr/>
        <a:lstStyle/>
        <a:p>
          <a:endParaRPr lang="it-IT"/>
        </a:p>
      </dgm:t>
    </dgm:pt>
    <dgm:pt modelId="{22652632-E351-4EDD-8A1F-53CE7B8DEEC3}">
      <dgm:prSet phldrT="[Testo]" phldr="0"/>
      <dgm:spPr/>
    </dgm:pt>
    <dgm:pt modelId="{489D3479-677E-4853-B1DB-A6B453A07649}" type="parTrans" cxnId="{5E8C6FBE-4E1B-49A8-8D8D-416DD85CA3EC}">
      <dgm:prSet/>
      <dgm:spPr/>
      <dgm:t>
        <a:bodyPr/>
        <a:lstStyle/>
        <a:p>
          <a:endParaRPr lang="it-IT"/>
        </a:p>
      </dgm:t>
    </dgm:pt>
    <dgm:pt modelId="{5BB0C695-C9BF-4948-BA89-E1BF4CF37DBB}" type="sibTrans" cxnId="{5E8C6FBE-4E1B-49A8-8D8D-416DD85CA3EC}">
      <dgm:prSet/>
      <dgm:spPr/>
      <dgm:t>
        <a:bodyPr/>
        <a:lstStyle/>
        <a:p>
          <a:endParaRPr lang="it-IT"/>
        </a:p>
      </dgm:t>
    </dgm:pt>
    <dgm:pt modelId="{E1770F7F-6405-4ACD-98B0-C8315F20DCAD}" type="pres">
      <dgm:prSet presAssocID="{B3A176E4-2583-4A70-BD0A-7A1EF4C1CBC2}" presName="root" presStyleCnt="0">
        <dgm:presLayoutVars>
          <dgm:dir/>
          <dgm:resizeHandles val="exact"/>
        </dgm:presLayoutVars>
      </dgm:prSet>
      <dgm:spPr/>
    </dgm:pt>
    <dgm:pt modelId="{29C6867A-4A8E-4619-87C5-9A34703C93BA}" type="pres">
      <dgm:prSet presAssocID="{625A3EDC-9B8B-450F-BA24-6535BC415A46}" presName="compNod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89E3DD86-4AF4-4AC8-AB9C-E826B8EE2892}" type="pres">
      <dgm:prSet presAssocID="{625A3EDC-9B8B-450F-BA24-6535BC415A46}" presName="iconBgRect" presStyleLbl="node1" presStyleIdx="0" presStyleCnt="2"/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</dgm:pt>
    <dgm:pt modelId="{D6C57242-1A5A-4C54-8FBE-58DC792E9663}" type="pres">
      <dgm:prSet presAssocID="{625A3EDC-9B8B-450F-BA24-6535BC415A46}" presName="iconRect" presStyleLbl="solidFgAcc1" presStyleIdx="0" presStyleCnt="2"/>
      <dgm:spPr>
        <a:solidFill>
          <a:schemeClr val="accent5"/>
        </a:solidFill>
        <a:scene3d>
          <a:camera prst="orthographicFront"/>
          <a:lightRig rig="threePt" dir="t"/>
        </a:scene3d>
        <a:sp3d>
          <a:bevelT w="165100" prst="coolSlant"/>
        </a:sp3d>
      </dgm:spPr>
    </dgm:pt>
    <dgm:pt modelId="{1EE51EDE-2A24-4F5E-984E-489E3480F04D}" type="pres">
      <dgm:prSet presAssocID="{625A3EDC-9B8B-450F-BA24-6535BC415A46}" presName="spaceRect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2487DBC0-8173-47EA-907C-4494E34CFED9}" type="pres">
      <dgm:prSet presAssocID="{625A3EDC-9B8B-450F-BA24-6535BC415A46}" presName="textRect" presStyleLbl="revTx" presStyleIdx="0" presStyleCnt="2">
        <dgm:presLayoutVars>
          <dgm:chMax val="1"/>
          <dgm:chPref val="1"/>
        </dgm:presLayoutVars>
      </dgm:prSet>
      <dgm:spPr/>
    </dgm:pt>
    <dgm:pt modelId="{BC066F96-B5C3-45A3-A748-CE4CAA04EF74}" type="pres">
      <dgm:prSet presAssocID="{63CBA09A-CA6D-4545-A3A9-B76B90D53F3E}" presName="sibTran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EA1BDFAC-ECC6-45DA-8783-84C17C1A9B4C}" type="pres">
      <dgm:prSet presAssocID="{732AAFF3-C12D-4557-B84B-E8BAE4712EB7}" presName="compNod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93C1FB85-DC60-4D07-9CEC-3D8688966C0D}" type="pres">
      <dgm:prSet presAssocID="{732AAFF3-C12D-4557-B84B-E8BAE4712EB7}" presName="iconBgRect" presStyleLbl="node1" presStyleIdx="1" presStyleCnt="2"/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</dgm:pt>
    <dgm:pt modelId="{2D768508-BBEE-4B71-BAC3-E229ED46929D}" type="pres">
      <dgm:prSet presAssocID="{732AAFF3-C12D-4557-B84B-E8BAE4712EB7}" presName="iconRect" presStyleLbl="solidFgAcc1" presStyleIdx="1" presStyleCnt="2"/>
      <dgm:spPr>
        <a:solidFill>
          <a:schemeClr val="accent5"/>
        </a:solidFill>
        <a:scene3d>
          <a:camera prst="orthographicFront"/>
          <a:lightRig rig="threePt" dir="t"/>
        </a:scene3d>
        <a:sp3d>
          <a:bevelT w="165100" prst="coolSlant"/>
        </a:sp3d>
      </dgm:spPr>
    </dgm:pt>
    <dgm:pt modelId="{E96F282F-D4C9-45B1-8959-CD386B7D5331}" type="pres">
      <dgm:prSet presAssocID="{732AAFF3-C12D-4557-B84B-E8BAE4712EB7}" presName="spaceRect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3DD9578-F8D6-46B1-A726-613A762066E4}" type="pres">
      <dgm:prSet presAssocID="{732AAFF3-C12D-4557-B84B-E8BAE4712EB7}" presName="textRect" presStyleLbl="revTx" presStyleIdx="1" presStyleCnt="2" custScaleX="130156">
        <dgm:presLayoutVars>
          <dgm:chMax val="1"/>
          <dgm:chPref val="1"/>
        </dgm:presLayoutVars>
      </dgm:prSet>
      <dgm:spPr/>
    </dgm:pt>
  </dgm:ptLst>
  <dgm:cxnLst>
    <dgm:cxn modelId="{B70D1723-3E15-4BE6-A549-F599F78ECDDD}" type="presOf" srcId="{B3A176E4-2583-4A70-BD0A-7A1EF4C1CBC2}" destId="{E1770F7F-6405-4ACD-98B0-C8315F20DCAD}" srcOrd="0" destOrd="0" presId="urn:microsoft.com/office/officeart/2024/layout/IconCircleLabelList"/>
    <dgm:cxn modelId="{A8E3B63F-A5AE-4500-A15B-45E1106AA69A}" srcId="{B3A176E4-2583-4A70-BD0A-7A1EF4C1CBC2}" destId="{625A3EDC-9B8B-450F-BA24-6535BC415A46}" srcOrd="0" destOrd="0" parTransId="{E8EAC7B4-863F-4905-A5E3-7793ED7C459B}" sibTransId="{63CBA09A-CA6D-4545-A3A9-B76B90D53F3E}"/>
    <dgm:cxn modelId="{90C1824F-F28A-4E6A-932B-07818F877FED}" srcId="{B3A176E4-2583-4A70-BD0A-7A1EF4C1CBC2}" destId="{732AAFF3-C12D-4557-B84B-E8BAE4712EB7}" srcOrd="1" destOrd="0" parTransId="{7A046090-844F-4742-9A8F-FC7312D646FE}" sibTransId="{39328433-886C-4368-8A36-9F00A94251E2}"/>
    <dgm:cxn modelId="{87C6B185-E0A5-445C-9A36-3C7AABC005C7}" srcId="{625A3EDC-9B8B-450F-BA24-6535BC415A46}" destId="{D0A7A60C-66E3-4389-87EA-B88C0BFC40C9}" srcOrd="0" destOrd="0" parTransId="{ED930184-140E-4CB2-B63A-B7AE7C608A2C}" sibTransId="{A5763C46-7AF9-4C1F-84A7-A94CA86F5854}"/>
    <dgm:cxn modelId="{5E8C6FBE-4E1B-49A8-8D8D-416DD85CA3EC}" srcId="{732AAFF3-C12D-4557-B84B-E8BAE4712EB7}" destId="{22652632-E351-4EDD-8A1F-53CE7B8DEEC3}" srcOrd="0" destOrd="0" parTransId="{489D3479-677E-4853-B1DB-A6B453A07649}" sibTransId="{5BB0C695-C9BF-4948-BA89-E1BF4CF37DBB}"/>
    <dgm:cxn modelId="{A6C46EC7-D1C4-4C10-A90A-DBB008527348}" type="presOf" srcId="{732AAFF3-C12D-4557-B84B-E8BAE4712EB7}" destId="{03DD9578-F8D6-46B1-A726-613A762066E4}" srcOrd="0" destOrd="0" presId="urn:microsoft.com/office/officeart/2024/layout/IconCircleLabelList"/>
    <dgm:cxn modelId="{7C97B8FB-702D-4268-91C5-EC6EE16FF8FF}" type="presOf" srcId="{625A3EDC-9B8B-450F-BA24-6535BC415A46}" destId="{2487DBC0-8173-47EA-907C-4494E34CFED9}" srcOrd="0" destOrd="0" presId="urn:microsoft.com/office/officeart/2024/layout/IconCircleLabelList"/>
    <dgm:cxn modelId="{498F3098-891E-44C4-92F9-10BDFF312BC1}" type="presParOf" srcId="{E1770F7F-6405-4ACD-98B0-C8315F20DCAD}" destId="{29C6867A-4A8E-4619-87C5-9A34703C93BA}" srcOrd="0" destOrd="0" presId="urn:microsoft.com/office/officeart/2024/layout/IconCircleLabelList"/>
    <dgm:cxn modelId="{14D44BA3-0CD7-47AE-BAC7-811016E3AE49}" type="presParOf" srcId="{29C6867A-4A8E-4619-87C5-9A34703C93BA}" destId="{89E3DD86-4AF4-4AC8-AB9C-E826B8EE2892}" srcOrd="0" destOrd="0" presId="urn:microsoft.com/office/officeart/2024/layout/IconCircleLabelList"/>
    <dgm:cxn modelId="{0AF342A3-FB89-496B-977D-0B70F0491FF8}" type="presParOf" srcId="{29C6867A-4A8E-4619-87C5-9A34703C93BA}" destId="{D6C57242-1A5A-4C54-8FBE-58DC792E9663}" srcOrd="1" destOrd="0" presId="urn:microsoft.com/office/officeart/2024/layout/IconCircleLabelList"/>
    <dgm:cxn modelId="{7CBC9666-6966-4322-99B5-5CD7B311DBBE}" type="presParOf" srcId="{29C6867A-4A8E-4619-87C5-9A34703C93BA}" destId="{1EE51EDE-2A24-4F5E-984E-489E3480F04D}" srcOrd="2" destOrd="0" presId="urn:microsoft.com/office/officeart/2024/layout/IconCircleLabelList"/>
    <dgm:cxn modelId="{89BEDBCE-4685-4DDA-9AA5-E8FDA8106765}" type="presParOf" srcId="{29C6867A-4A8E-4619-87C5-9A34703C93BA}" destId="{2487DBC0-8173-47EA-907C-4494E34CFED9}" srcOrd="3" destOrd="0" presId="urn:microsoft.com/office/officeart/2024/layout/IconCircleLabelList"/>
    <dgm:cxn modelId="{730E41DF-1274-474B-8CFD-AD5F318655ED}" type="presParOf" srcId="{E1770F7F-6405-4ACD-98B0-C8315F20DCAD}" destId="{BC066F96-B5C3-45A3-A748-CE4CAA04EF74}" srcOrd="1" destOrd="0" presId="urn:microsoft.com/office/officeart/2024/layout/IconCircleLabelList"/>
    <dgm:cxn modelId="{0CEC583E-0FCE-4AF9-BDFF-B8B92A9F08A3}" type="presParOf" srcId="{E1770F7F-6405-4ACD-98B0-C8315F20DCAD}" destId="{EA1BDFAC-ECC6-45DA-8783-84C17C1A9B4C}" srcOrd="2" destOrd="0" presId="urn:microsoft.com/office/officeart/2024/layout/IconCircleLabelList"/>
    <dgm:cxn modelId="{B7398925-8F90-4219-95DF-FE345BED5D26}" type="presParOf" srcId="{EA1BDFAC-ECC6-45DA-8783-84C17C1A9B4C}" destId="{93C1FB85-DC60-4D07-9CEC-3D8688966C0D}" srcOrd="0" destOrd="0" presId="urn:microsoft.com/office/officeart/2024/layout/IconCircleLabelList"/>
    <dgm:cxn modelId="{B8DAE85F-5A01-4356-AAD7-4807BC3F723D}" type="presParOf" srcId="{EA1BDFAC-ECC6-45DA-8783-84C17C1A9B4C}" destId="{2D768508-BBEE-4B71-BAC3-E229ED46929D}" srcOrd="1" destOrd="0" presId="urn:microsoft.com/office/officeart/2024/layout/IconCircleLabelList"/>
    <dgm:cxn modelId="{75B81CE9-4091-42E8-A992-B34EBDC232D1}" type="presParOf" srcId="{EA1BDFAC-ECC6-45DA-8783-84C17C1A9B4C}" destId="{E96F282F-D4C9-45B1-8959-CD386B7D5331}" srcOrd="2" destOrd="0" presId="urn:microsoft.com/office/officeart/2024/layout/IconCircleLabelList"/>
    <dgm:cxn modelId="{D1AEA7B8-7007-44F5-B4A4-3D876A36E0EF}" type="presParOf" srcId="{EA1BDFAC-ECC6-45DA-8783-84C17C1A9B4C}" destId="{03DD9578-F8D6-46B1-A726-613A762066E4}" srcOrd="3" destOrd="0" presId="urn:microsoft.com/office/officeart/2024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A176E4-2583-4A70-BD0A-7A1EF4C1CBC2}" type="doc">
      <dgm:prSet loTypeId="urn:microsoft.com/office/officeart/2024/layout/IconCircleLabel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25A3EDC-9B8B-450F-BA24-6535BC415A46}">
      <dgm:prSet phldrT="[Testo]" phldr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>
            <a:lnSpc>
              <a:spcPct val="100000"/>
            </a:lnSpc>
            <a:defRPr/>
          </a:pPr>
          <a:r>
            <a:rPr lang="it-IT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GRUPPO ICG</a:t>
          </a:r>
        </a:p>
      </dgm:t>
    </dgm:pt>
    <dgm:pt modelId="{E8EAC7B4-863F-4905-A5E3-7793ED7C459B}" type="parTrans" cxnId="{A8E3B63F-A5AE-4500-A15B-45E1106AA69A}">
      <dgm:prSet/>
      <dgm:spPr/>
      <dgm:t>
        <a:bodyPr/>
        <a:lstStyle/>
        <a:p>
          <a:endParaRPr lang="it-IT"/>
        </a:p>
      </dgm:t>
    </dgm:pt>
    <dgm:pt modelId="{63CBA09A-CA6D-4545-A3A9-B76B90D53F3E}" type="sibTrans" cxnId="{A8E3B63F-A5AE-4500-A15B-45E1106AA69A}">
      <dgm:prSet/>
      <dgm:spPr/>
      <dgm:t>
        <a:bodyPr/>
        <a:lstStyle/>
        <a:p>
          <a:endParaRPr lang="it-IT"/>
        </a:p>
      </dgm:t>
    </dgm:pt>
    <dgm:pt modelId="{D0A7A60C-66E3-4389-87EA-B88C0BFC40C9}">
      <dgm:prSet phldrT="[Testo]" phldr="0"/>
      <dgm:spPr/>
      <dgm:t>
        <a:bodyPr/>
        <a:lstStyle/>
        <a:p>
          <a:endParaRPr lang="it-IT"/>
        </a:p>
      </dgm:t>
    </dgm:pt>
    <dgm:pt modelId="{ED930184-140E-4CB2-B63A-B7AE7C608A2C}" type="parTrans" cxnId="{87C6B185-E0A5-445C-9A36-3C7AABC005C7}">
      <dgm:prSet/>
      <dgm:spPr/>
      <dgm:t>
        <a:bodyPr/>
        <a:lstStyle/>
        <a:p>
          <a:endParaRPr lang="it-IT"/>
        </a:p>
      </dgm:t>
    </dgm:pt>
    <dgm:pt modelId="{A5763C46-7AF9-4C1F-84A7-A94CA86F5854}" type="sibTrans" cxnId="{87C6B185-E0A5-445C-9A36-3C7AABC005C7}">
      <dgm:prSet/>
      <dgm:spPr/>
      <dgm:t>
        <a:bodyPr/>
        <a:lstStyle/>
        <a:p>
          <a:endParaRPr lang="it-IT"/>
        </a:p>
      </dgm:t>
    </dgm:pt>
    <dgm:pt modelId="{732AAFF3-C12D-4557-B84B-E8BAE4712EB7}">
      <dgm:prSet phldrT="[Testo]" phldr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>
            <a:lnSpc>
              <a:spcPct val="100000"/>
            </a:lnSpc>
            <a:defRPr/>
          </a:pPr>
          <a:r>
            <a:rPr lang="it-IT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GRUPPO CONTROLLO NON ICG</a:t>
          </a:r>
        </a:p>
      </dgm:t>
    </dgm:pt>
    <dgm:pt modelId="{7A046090-844F-4742-9A8F-FC7312D646FE}" type="parTrans" cxnId="{90C1824F-F28A-4E6A-932B-07818F877FED}">
      <dgm:prSet/>
      <dgm:spPr/>
      <dgm:t>
        <a:bodyPr/>
        <a:lstStyle/>
        <a:p>
          <a:endParaRPr lang="it-IT"/>
        </a:p>
      </dgm:t>
    </dgm:pt>
    <dgm:pt modelId="{39328433-886C-4368-8A36-9F00A94251E2}" type="sibTrans" cxnId="{90C1824F-F28A-4E6A-932B-07818F877FED}">
      <dgm:prSet/>
      <dgm:spPr/>
      <dgm:t>
        <a:bodyPr/>
        <a:lstStyle/>
        <a:p>
          <a:endParaRPr lang="it-IT"/>
        </a:p>
      </dgm:t>
    </dgm:pt>
    <dgm:pt modelId="{22652632-E351-4EDD-8A1F-53CE7B8DEEC3}">
      <dgm:prSet phldrT="[Testo]" phldr="0"/>
      <dgm:spPr/>
      <dgm:t>
        <a:bodyPr/>
        <a:lstStyle/>
        <a:p>
          <a:endParaRPr lang="it-IT"/>
        </a:p>
      </dgm:t>
    </dgm:pt>
    <dgm:pt modelId="{489D3479-677E-4853-B1DB-A6B453A07649}" type="parTrans" cxnId="{5E8C6FBE-4E1B-49A8-8D8D-416DD85CA3EC}">
      <dgm:prSet/>
      <dgm:spPr/>
      <dgm:t>
        <a:bodyPr/>
        <a:lstStyle/>
        <a:p>
          <a:endParaRPr lang="it-IT"/>
        </a:p>
      </dgm:t>
    </dgm:pt>
    <dgm:pt modelId="{5BB0C695-C9BF-4948-BA89-E1BF4CF37DBB}" type="sibTrans" cxnId="{5E8C6FBE-4E1B-49A8-8D8D-416DD85CA3EC}">
      <dgm:prSet/>
      <dgm:spPr/>
      <dgm:t>
        <a:bodyPr/>
        <a:lstStyle/>
        <a:p>
          <a:endParaRPr lang="it-IT"/>
        </a:p>
      </dgm:t>
    </dgm:pt>
    <dgm:pt modelId="{E1770F7F-6405-4ACD-98B0-C8315F20DCAD}" type="pres">
      <dgm:prSet presAssocID="{B3A176E4-2583-4A70-BD0A-7A1EF4C1CBC2}" presName="root" presStyleCnt="0">
        <dgm:presLayoutVars>
          <dgm:dir/>
          <dgm:resizeHandles val="exact"/>
        </dgm:presLayoutVars>
      </dgm:prSet>
      <dgm:spPr/>
    </dgm:pt>
    <dgm:pt modelId="{29C6867A-4A8E-4619-87C5-9A34703C93BA}" type="pres">
      <dgm:prSet presAssocID="{625A3EDC-9B8B-450F-BA24-6535BC415A46}" presName="compNod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89E3DD86-4AF4-4AC8-AB9C-E826B8EE2892}" type="pres">
      <dgm:prSet presAssocID="{625A3EDC-9B8B-450F-BA24-6535BC415A46}" presName="iconBgRect" presStyleLbl="node1" presStyleIdx="0" presStyleCnt="2"/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</dgm:pt>
    <dgm:pt modelId="{D6C57242-1A5A-4C54-8FBE-58DC792E9663}" type="pres">
      <dgm:prSet presAssocID="{625A3EDC-9B8B-450F-BA24-6535BC415A46}" presName="iconRect" presStyleLbl="solidFgAcc1" presStyleIdx="0" presStyleCnt="2"/>
      <dgm:spPr>
        <a:solidFill>
          <a:schemeClr val="accent5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</dgm:pt>
    <dgm:pt modelId="{1EE51EDE-2A24-4F5E-984E-489E3480F04D}" type="pres">
      <dgm:prSet presAssocID="{625A3EDC-9B8B-450F-BA24-6535BC415A46}" presName="spaceRect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2487DBC0-8173-47EA-907C-4494E34CFED9}" type="pres">
      <dgm:prSet presAssocID="{625A3EDC-9B8B-450F-BA24-6535BC415A46}" presName="textRect" presStyleLbl="revTx" presStyleIdx="0" presStyleCnt="2">
        <dgm:presLayoutVars>
          <dgm:chMax val="1"/>
          <dgm:chPref val="1"/>
        </dgm:presLayoutVars>
      </dgm:prSet>
      <dgm:spPr/>
    </dgm:pt>
    <dgm:pt modelId="{BC066F96-B5C3-45A3-A748-CE4CAA04EF74}" type="pres">
      <dgm:prSet presAssocID="{63CBA09A-CA6D-4545-A3A9-B76B90D53F3E}" presName="sibTran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EA1BDFAC-ECC6-45DA-8783-84C17C1A9B4C}" type="pres">
      <dgm:prSet presAssocID="{732AAFF3-C12D-4557-B84B-E8BAE4712EB7}" presName="compNod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93C1FB85-DC60-4D07-9CEC-3D8688966C0D}" type="pres">
      <dgm:prSet presAssocID="{732AAFF3-C12D-4557-B84B-E8BAE4712EB7}" presName="iconBgRect" presStyleLbl="node1" presStyleIdx="1" presStyleCnt="2"/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gm:spPr>
    </dgm:pt>
    <dgm:pt modelId="{2D768508-BBEE-4B71-BAC3-E229ED46929D}" type="pres">
      <dgm:prSet presAssocID="{732AAFF3-C12D-4557-B84B-E8BAE4712EB7}" presName="iconRect" presStyleLbl="solidFgAcc1" presStyleIdx="1" presStyleCnt="2"/>
      <dgm:spPr>
        <a:solidFill>
          <a:schemeClr val="accent5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</dgm:pt>
    <dgm:pt modelId="{E96F282F-D4C9-45B1-8959-CD386B7D5331}" type="pres">
      <dgm:prSet presAssocID="{732AAFF3-C12D-4557-B84B-E8BAE4712EB7}" presName="spaceRect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3DD9578-F8D6-46B1-A726-613A762066E4}" type="pres">
      <dgm:prSet presAssocID="{732AAFF3-C12D-4557-B84B-E8BAE4712EB7}" presName="textRect" presStyleLbl="revTx" presStyleIdx="1" presStyleCnt="2" custScaleX="130156">
        <dgm:presLayoutVars>
          <dgm:chMax val="1"/>
          <dgm:chPref val="1"/>
        </dgm:presLayoutVars>
      </dgm:prSet>
      <dgm:spPr/>
    </dgm:pt>
  </dgm:ptLst>
  <dgm:cxnLst>
    <dgm:cxn modelId="{B70D1723-3E15-4BE6-A549-F599F78ECDDD}" type="presOf" srcId="{B3A176E4-2583-4A70-BD0A-7A1EF4C1CBC2}" destId="{E1770F7F-6405-4ACD-98B0-C8315F20DCAD}" srcOrd="0" destOrd="0" presId="urn:microsoft.com/office/officeart/2024/layout/IconCircleLabelList"/>
    <dgm:cxn modelId="{A8E3B63F-A5AE-4500-A15B-45E1106AA69A}" srcId="{B3A176E4-2583-4A70-BD0A-7A1EF4C1CBC2}" destId="{625A3EDC-9B8B-450F-BA24-6535BC415A46}" srcOrd="0" destOrd="0" parTransId="{E8EAC7B4-863F-4905-A5E3-7793ED7C459B}" sibTransId="{63CBA09A-CA6D-4545-A3A9-B76B90D53F3E}"/>
    <dgm:cxn modelId="{90C1824F-F28A-4E6A-932B-07818F877FED}" srcId="{B3A176E4-2583-4A70-BD0A-7A1EF4C1CBC2}" destId="{732AAFF3-C12D-4557-B84B-E8BAE4712EB7}" srcOrd="1" destOrd="0" parTransId="{7A046090-844F-4742-9A8F-FC7312D646FE}" sibTransId="{39328433-886C-4368-8A36-9F00A94251E2}"/>
    <dgm:cxn modelId="{87C6B185-E0A5-445C-9A36-3C7AABC005C7}" srcId="{625A3EDC-9B8B-450F-BA24-6535BC415A46}" destId="{D0A7A60C-66E3-4389-87EA-B88C0BFC40C9}" srcOrd="0" destOrd="0" parTransId="{ED930184-140E-4CB2-B63A-B7AE7C608A2C}" sibTransId="{A5763C46-7AF9-4C1F-84A7-A94CA86F5854}"/>
    <dgm:cxn modelId="{5E8C6FBE-4E1B-49A8-8D8D-416DD85CA3EC}" srcId="{732AAFF3-C12D-4557-B84B-E8BAE4712EB7}" destId="{22652632-E351-4EDD-8A1F-53CE7B8DEEC3}" srcOrd="0" destOrd="0" parTransId="{489D3479-677E-4853-B1DB-A6B453A07649}" sibTransId="{5BB0C695-C9BF-4948-BA89-E1BF4CF37DBB}"/>
    <dgm:cxn modelId="{A6C46EC7-D1C4-4C10-A90A-DBB008527348}" type="presOf" srcId="{732AAFF3-C12D-4557-B84B-E8BAE4712EB7}" destId="{03DD9578-F8D6-46B1-A726-613A762066E4}" srcOrd="0" destOrd="0" presId="urn:microsoft.com/office/officeart/2024/layout/IconCircleLabelList"/>
    <dgm:cxn modelId="{7C97B8FB-702D-4268-91C5-EC6EE16FF8FF}" type="presOf" srcId="{625A3EDC-9B8B-450F-BA24-6535BC415A46}" destId="{2487DBC0-8173-47EA-907C-4494E34CFED9}" srcOrd="0" destOrd="0" presId="urn:microsoft.com/office/officeart/2024/layout/IconCircleLabelList"/>
    <dgm:cxn modelId="{498F3098-891E-44C4-92F9-10BDFF312BC1}" type="presParOf" srcId="{E1770F7F-6405-4ACD-98B0-C8315F20DCAD}" destId="{29C6867A-4A8E-4619-87C5-9A34703C93BA}" srcOrd="0" destOrd="0" presId="urn:microsoft.com/office/officeart/2024/layout/IconCircleLabelList"/>
    <dgm:cxn modelId="{14D44BA3-0CD7-47AE-BAC7-811016E3AE49}" type="presParOf" srcId="{29C6867A-4A8E-4619-87C5-9A34703C93BA}" destId="{89E3DD86-4AF4-4AC8-AB9C-E826B8EE2892}" srcOrd="0" destOrd="0" presId="urn:microsoft.com/office/officeart/2024/layout/IconCircleLabelList"/>
    <dgm:cxn modelId="{0AF342A3-FB89-496B-977D-0B70F0491FF8}" type="presParOf" srcId="{29C6867A-4A8E-4619-87C5-9A34703C93BA}" destId="{D6C57242-1A5A-4C54-8FBE-58DC792E9663}" srcOrd="1" destOrd="0" presId="urn:microsoft.com/office/officeart/2024/layout/IconCircleLabelList"/>
    <dgm:cxn modelId="{7CBC9666-6966-4322-99B5-5CD7B311DBBE}" type="presParOf" srcId="{29C6867A-4A8E-4619-87C5-9A34703C93BA}" destId="{1EE51EDE-2A24-4F5E-984E-489E3480F04D}" srcOrd="2" destOrd="0" presId="urn:microsoft.com/office/officeart/2024/layout/IconCircleLabelList"/>
    <dgm:cxn modelId="{89BEDBCE-4685-4DDA-9AA5-E8FDA8106765}" type="presParOf" srcId="{29C6867A-4A8E-4619-87C5-9A34703C93BA}" destId="{2487DBC0-8173-47EA-907C-4494E34CFED9}" srcOrd="3" destOrd="0" presId="urn:microsoft.com/office/officeart/2024/layout/IconCircleLabelList"/>
    <dgm:cxn modelId="{730E41DF-1274-474B-8CFD-AD5F318655ED}" type="presParOf" srcId="{E1770F7F-6405-4ACD-98B0-C8315F20DCAD}" destId="{BC066F96-B5C3-45A3-A748-CE4CAA04EF74}" srcOrd="1" destOrd="0" presId="urn:microsoft.com/office/officeart/2024/layout/IconCircleLabelList"/>
    <dgm:cxn modelId="{0CEC583E-0FCE-4AF9-BDFF-B8B92A9F08A3}" type="presParOf" srcId="{E1770F7F-6405-4ACD-98B0-C8315F20DCAD}" destId="{EA1BDFAC-ECC6-45DA-8783-84C17C1A9B4C}" srcOrd="2" destOrd="0" presId="urn:microsoft.com/office/officeart/2024/layout/IconCircleLabelList"/>
    <dgm:cxn modelId="{B7398925-8F90-4219-95DF-FE345BED5D26}" type="presParOf" srcId="{EA1BDFAC-ECC6-45DA-8783-84C17C1A9B4C}" destId="{93C1FB85-DC60-4D07-9CEC-3D8688966C0D}" srcOrd="0" destOrd="0" presId="urn:microsoft.com/office/officeart/2024/layout/IconCircleLabelList"/>
    <dgm:cxn modelId="{B8DAE85F-5A01-4356-AAD7-4807BC3F723D}" type="presParOf" srcId="{EA1BDFAC-ECC6-45DA-8783-84C17C1A9B4C}" destId="{2D768508-BBEE-4B71-BAC3-E229ED46929D}" srcOrd="1" destOrd="0" presId="urn:microsoft.com/office/officeart/2024/layout/IconCircleLabelList"/>
    <dgm:cxn modelId="{75B81CE9-4091-42E8-A992-B34EBDC232D1}" type="presParOf" srcId="{EA1BDFAC-ECC6-45DA-8783-84C17C1A9B4C}" destId="{E96F282F-D4C9-45B1-8959-CD386B7D5331}" srcOrd="2" destOrd="0" presId="urn:microsoft.com/office/officeart/2024/layout/IconCircleLabelList"/>
    <dgm:cxn modelId="{D1AEA7B8-7007-44F5-B4A4-3D876A36E0EF}" type="presParOf" srcId="{EA1BDFAC-ECC6-45DA-8783-84C17C1A9B4C}" destId="{03DD9578-F8D6-46B1-A726-613A762066E4}" srcOrd="3" destOrd="0" presId="urn:microsoft.com/office/officeart/2024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17A5D2-2A76-40EF-A440-B4E9F6B519B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7C4EC6B-D001-48C4-9F66-F84D1000DE18}">
      <dgm:prSet/>
      <dgm:spPr>
        <a:solidFill>
          <a:schemeClr val="accent5">
            <a:lumMod val="60000"/>
            <a:lumOff val="40000"/>
          </a:schemeClr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b="1" i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Negli 8 casi con complicanza di leak, l’ICG risultava apparentemente normale</a:t>
          </a:r>
          <a:endParaRPr lang="it-IT" b="1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F74866-71B6-4FF8-A894-D8B91052FC03}" type="parTrans" cxnId="{11812E5D-4193-4356-8EBB-1A69F1230419}">
      <dgm:prSet/>
      <dgm:spPr/>
      <dgm:t>
        <a:bodyPr/>
        <a:lstStyle/>
        <a:p>
          <a:endParaRPr lang="it-IT"/>
        </a:p>
      </dgm:t>
    </dgm:pt>
    <dgm:pt modelId="{7EEFE487-4BD4-468A-8BBB-36DCA3407E38}" type="sibTrans" cxnId="{11812E5D-4193-4356-8EBB-1A69F1230419}">
      <dgm:prSet/>
      <dgm:spPr/>
      <dgm:t>
        <a:bodyPr/>
        <a:lstStyle/>
        <a:p>
          <a:endParaRPr lang="it-IT"/>
        </a:p>
      </dgm:t>
    </dgm:pt>
    <dgm:pt modelId="{E120F8FD-51CE-43B3-B54A-916A57E79EC9}">
      <dgm:prSet/>
      <dgm:spPr>
        <a:solidFill>
          <a:schemeClr val="accent5">
            <a:lumMod val="60000"/>
            <a:lumOff val="40000"/>
          </a:schemeClr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b="1" i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Questo dato suggerisce un punto cruciale:</a:t>
          </a:r>
          <a:endParaRPr lang="it-IT" b="1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DE099A-73BD-45BC-8972-4983957AB5F9}" type="parTrans" cxnId="{161A85A5-7952-4980-8881-82823578AD61}">
      <dgm:prSet/>
      <dgm:spPr/>
      <dgm:t>
        <a:bodyPr/>
        <a:lstStyle/>
        <a:p>
          <a:endParaRPr lang="it-IT"/>
        </a:p>
      </dgm:t>
    </dgm:pt>
    <dgm:pt modelId="{0EF1F2B1-3EA2-44E9-A385-5AE3366D4454}" type="sibTrans" cxnId="{161A85A5-7952-4980-8881-82823578AD61}">
      <dgm:prSet/>
      <dgm:spPr/>
      <dgm:t>
        <a:bodyPr/>
        <a:lstStyle/>
        <a:p>
          <a:endParaRPr lang="it-IT"/>
        </a:p>
      </dgm:t>
    </dgm:pt>
    <dgm:pt modelId="{E8E82BB2-93DD-4EC1-8AF3-27D5E6D8BA3E}">
      <dgm:prSet/>
      <dgm:spPr>
        <a:solidFill>
          <a:schemeClr val="accent5">
            <a:lumMod val="60000"/>
            <a:lumOff val="40000"/>
          </a:schemeClr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b="1" i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LA PERFUSIONE VISIVAMENTE “NORMALE” NON ESCLUDE IL RISCHIO DI LEAK.</a:t>
          </a:r>
          <a:endParaRPr lang="it-IT" b="1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4792D78-7745-47C0-A9E2-68818CD72E8A}" type="parTrans" cxnId="{64AF6C47-586C-432E-B518-DA75268F0F66}">
      <dgm:prSet/>
      <dgm:spPr/>
      <dgm:t>
        <a:bodyPr/>
        <a:lstStyle/>
        <a:p>
          <a:endParaRPr lang="it-IT"/>
        </a:p>
      </dgm:t>
    </dgm:pt>
    <dgm:pt modelId="{7A671A04-4051-4123-B27C-E2D2B4BBE19F}" type="sibTrans" cxnId="{64AF6C47-586C-432E-B518-DA75268F0F66}">
      <dgm:prSet/>
      <dgm:spPr/>
      <dgm:t>
        <a:bodyPr/>
        <a:lstStyle/>
        <a:p>
          <a:endParaRPr lang="it-IT"/>
        </a:p>
      </dgm:t>
    </dgm:pt>
    <dgm:pt modelId="{2B844257-C395-4029-B9FC-47EA0739A6CE}" type="pres">
      <dgm:prSet presAssocID="{6717A5D2-2A76-40EF-A440-B4E9F6B519B2}" presName="linear" presStyleCnt="0">
        <dgm:presLayoutVars>
          <dgm:animLvl val="lvl"/>
          <dgm:resizeHandles val="exact"/>
        </dgm:presLayoutVars>
      </dgm:prSet>
      <dgm:spPr/>
    </dgm:pt>
    <dgm:pt modelId="{2B6C3846-4566-4C82-B2E4-C85E46C280D2}" type="pres">
      <dgm:prSet presAssocID="{67C4EC6B-D001-48C4-9F66-F84D1000DE1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F7A5F1D-4E31-4682-8687-49FEA48F445E}" type="pres">
      <dgm:prSet presAssocID="{7EEFE487-4BD4-468A-8BBB-36DCA3407E38}" presName="spacer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2D62486-69FD-4948-99EC-F6CE7E025DEB}" type="pres">
      <dgm:prSet presAssocID="{E120F8FD-51CE-43B3-B54A-916A57E79EC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0E8E6A7-DCDF-4B6A-B221-BFC4F67FAE61}" type="pres">
      <dgm:prSet presAssocID="{0EF1F2B1-3EA2-44E9-A385-5AE3366D4454}" presName="spacer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E9C450E7-F2D6-4170-80D3-C9C3444E57BF}" type="pres">
      <dgm:prSet presAssocID="{E8E82BB2-93DD-4EC1-8AF3-27D5E6D8BA3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1812E5D-4193-4356-8EBB-1A69F1230419}" srcId="{6717A5D2-2A76-40EF-A440-B4E9F6B519B2}" destId="{67C4EC6B-D001-48C4-9F66-F84D1000DE18}" srcOrd="0" destOrd="0" parTransId="{43F74866-71B6-4FF8-A894-D8B91052FC03}" sibTransId="{7EEFE487-4BD4-468A-8BBB-36DCA3407E38}"/>
    <dgm:cxn modelId="{64AF6C47-586C-432E-B518-DA75268F0F66}" srcId="{6717A5D2-2A76-40EF-A440-B4E9F6B519B2}" destId="{E8E82BB2-93DD-4EC1-8AF3-27D5E6D8BA3E}" srcOrd="2" destOrd="0" parTransId="{C4792D78-7745-47C0-A9E2-68818CD72E8A}" sibTransId="{7A671A04-4051-4123-B27C-E2D2B4BBE19F}"/>
    <dgm:cxn modelId="{161A85A5-7952-4980-8881-82823578AD61}" srcId="{6717A5D2-2A76-40EF-A440-B4E9F6B519B2}" destId="{E120F8FD-51CE-43B3-B54A-916A57E79EC9}" srcOrd="1" destOrd="0" parTransId="{4ADE099A-73BD-45BC-8972-4983957AB5F9}" sibTransId="{0EF1F2B1-3EA2-44E9-A385-5AE3366D4454}"/>
    <dgm:cxn modelId="{98BFF2C6-AB6F-408F-82AA-E6D5FA5B850B}" type="presOf" srcId="{E120F8FD-51CE-43B3-B54A-916A57E79EC9}" destId="{02D62486-69FD-4948-99EC-F6CE7E025DEB}" srcOrd="0" destOrd="0" presId="urn:microsoft.com/office/officeart/2005/8/layout/vList2"/>
    <dgm:cxn modelId="{A89C71DD-3723-4406-9C1F-6FD9E53AD9BE}" type="presOf" srcId="{67C4EC6B-D001-48C4-9F66-F84D1000DE18}" destId="{2B6C3846-4566-4C82-B2E4-C85E46C280D2}" srcOrd="0" destOrd="0" presId="urn:microsoft.com/office/officeart/2005/8/layout/vList2"/>
    <dgm:cxn modelId="{53E99AE5-5F1B-49D3-8BCD-D0A0916CB10E}" type="presOf" srcId="{E8E82BB2-93DD-4EC1-8AF3-27D5E6D8BA3E}" destId="{E9C450E7-F2D6-4170-80D3-C9C3444E57BF}" srcOrd="0" destOrd="0" presId="urn:microsoft.com/office/officeart/2005/8/layout/vList2"/>
    <dgm:cxn modelId="{0FBFC0E7-8DC3-4E83-AD63-55A6D78CA583}" type="presOf" srcId="{6717A5D2-2A76-40EF-A440-B4E9F6B519B2}" destId="{2B844257-C395-4029-B9FC-47EA0739A6CE}" srcOrd="0" destOrd="0" presId="urn:microsoft.com/office/officeart/2005/8/layout/vList2"/>
    <dgm:cxn modelId="{0F4F752F-251F-47D0-A574-46223D90220F}" type="presParOf" srcId="{2B844257-C395-4029-B9FC-47EA0739A6CE}" destId="{2B6C3846-4566-4C82-B2E4-C85E46C280D2}" srcOrd="0" destOrd="0" presId="urn:microsoft.com/office/officeart/2005/8/layout/vList2"/>
    <dgm:cxn modelId="{2347A40B-E8EB-4AB6-87E6-106D43CF171F}" type="presParOf" srcId="{2B844257-C395-4029-B9FC-47EA0739A6CE}" destId="{5F7A5F1D-4E31-4682-8687-49FEA48F445E}" srcOrd="1" destOrd="0" presId="urn:microsoft.com/office/officeart/2005/8/layout/vList2"/>
    <dgm:cxn modelId="{046269C7-51FE-487D-A529-C58AFAD95011}" type="presParOf" srcId="{2B844257-C395-4029-B9FC-47EA0739A6CE}" destId="{02D62486-69FD-4948-99EC-F6CE7E025DEB}" srcOrd="2" destOrd="0" presId="urn:microsoft.com/office/officeart/2005/8/layout/vList2"/>
    <dgm:cxn modelId="{14229FB6-A2FE-4703-A11E-9DBEDB1213CA}" type="presParOf" srcId="{2B844257-C395-4029-B9FC-47EA0739A6CE}" destId="{00E8E6A7-DCDF-4B6A-B221-BFC4F67FAE61}" srcOrd="3" destOrd="0" presId="urn:microsoft.com/office/officeart/2005/8/layout/vList2"/>
    <dgm:cxn modelId="{7014C940-A8D2-4117-A438-546CC00DAD6F}" type="presParOf" srcId="{2B844257-C395-4029-B9FC-47EA0739A6CE}" destId="{E9C450E7-F2D6-4170-80D3-C9C3444E57B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3AC120-2857-4F4D-9260-BDA62500624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B111E78-0296-4644-8605-014A0EE64E17}">
      <dgm:prSet custT="1"/>
      <dgm:spPr>
        <a:gradFill rotWithShape="0">
          <a:gsLst>
            <a:gs pos="0">
              <a:schemeClr val="accent5">
                <a:lumMod val="40000"/>
                <a:lumOff val="60000"/>
                <a:alpha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chemeClr val="bg2">
              <a:lumMod val="75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sz="2000" b="1" i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• Metodica sicura.</a:t>
          </a:r>
          <a:endParaRPr lang="it-IT" sz="2000" b="1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F15033-9C68-495F-B641-D2D8AF8EF40B}" type="parTrans" cxnId="{9668A1E8-3295-4154-A9BB-941247A6D007}">
      <dgm:prSet/>
      <dgm:spPr/>
      <dgm:t>
        <a:bodyPr/>
        <a:lstStyle/>
        <a:p>
          <a:endParaRPr lang="it-IT"/>
        </a:p>
      </dgm:t>
    </dgm:pt>
    <dgm:pt modelId="{B64195AB-A92B-4C9A-8E6A-79AF98DB8EFC}" type="sibTrans" cxnId="{9668A1E8-3295-4154-A9BB-941247A6D007}">
      <dgm:prSet/>
      <dgm:spPr/>
      <dgm:t>
        <a:bodyPr/>
        <a:lstStyle/>
        <a:p>
          <a:endParaRPr lang="it-IT"/>
        </a:p>
      </dgm:t>
    </dgm:pt>
    <dgm:pt modelId="{45C9703A-623F-4D0A-8C09-61F6D28F134A}">
      <dgm:prSet custT="1"/>
      <dgm:spPr>
        <a:gradFill rotWithShape="0">
          <a:gsLst>
            <a:gs pos="0">
              <a:schemeClr val="accent5">
                <a:lumMod val="40000"/>
                <a:lumOff val="60000"/>
                <a:alpha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chemeClr val="bg2">
              <a:lumMod val="75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sz="2000" b="1" i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• Semplice e facilmente integrabile nella pratica chirurgica.</a:t>
          </a:r>
          <a:endParaRPr lang="it-IT" sz="2000" b="1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02485ED-5799-41D0-81DA-906C84D179AE}" type="parTrans" cxnId="{8217EAE6-E587-4F2E-9ABD-0ACA472EC86B}">
      <dgm:prSet/>
      <dgm:spPr/>
      <dgm:t>
        <a:bodyPr/>
        <a:lstStyle/>
        <a:p>
          <a:endParaRPr lang="it-IT"/>
        </a:p>
      </dgm:t>
    </dgm:pt>
    <dgm:pt modelId="{B3AC34FF-AFDC-455F-9F7F-CAE1AE74ECF8}" type="sibTrans" cxnId="{8217EAE6-E587-4F2E-9ABD-0ACA472EC86B}">
      <dgm:prSet/>
      <dgm:spPr/>
      <dgm:t>
        <a:bodyPr/>
        <a:lstStyle/>
        <a:p>
          <a:endParaRPr lang="it-IT"/>
        </a:p>
      </dgm:t>
    </dgm:pt>
    <dgm:pt modelId="{53150AE0-314A-4EF3-8A0C-80CE68A2BF28}">
      <dgm:prSet custT="1"/>
      <dgm:spPr>
        <a:gradFill rotWithShape="0">
          <a:gsLst>
            <a:gs pos="0">
              <a:schemeClr val="accent5">
                <a:lumMod val="40000"/>
                <a:lumOff val="60000"/>
                <a:alpha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chemeClr val="bg2">
              <a:lumMod val="75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sz="2000" b="1" i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• Nessuna complicanza correlata all’ICG.</a:t>
          </a:r>
          <a:endParaRPr lang="it-IT" sz="2000" b="1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E4021D-C439-401B-8370-611C738004B5}" type="parTrans" cxnId="{A53DD3DB-7D7C-42CF-86E8-0B71A1606151}">
      <dgm:prSet/>
      <dgm:spPr/>
      <dgm:t>
        <a:bodyPr/>
        <a:lstStyle/>
        <a:p>
          <a:endParaRPr lang="it-IT"/>
        </a:p>
      </dgm:t>
    </dgm:pt>
    <dgm:pt modelId="{500A89E7-1510-4795-ADE2-E0DE381F3E53}" type="sibTrans" cxnId="{A53DD3DB-7D7C-42CF-86E8-0B71A1606151}">
      <dgm:prSet/>
      <dgm:spPr/>
      <dgm:t>
        <a:bodyPr/>
        <a:lstStyle/>
        <a:p>
          <a:endParaRPr lang="it-IT"/>
        </a:p>
      </dgm:t>
    </dgm:pt>
    <dgm:pt modelId="{885DD8F6-60EB-4048-B3AD-4D6685A839B4}">
      <dgm:prSet custT="1"/>
      <dgm:spPr>
        <a:gradFill rotWithShape="0">
          <a:gsLst>
            <a:gs pos="0">
              <a:schemeClr val="accent5">
                <a:lumMod val="40000"/>
                <a:lumOff val="60000"/>
                <a:alpha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chemeClr val="bg2">
              <a:lumMod val="75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sz="2000" b="1" i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• Nessun incremento dei tempi operatori.</a:t>
          </a:r>
          <a:endParaRPr lang="it-IT" sz="2000" b="1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2AB2B52-80E7-4C8F-82DE-93423F2F94C3}" type="parTrans" cxnId="{C5EE39FC-97D8-4028-9524-4C8CE51F9526}">
      <dgm:prSet/>
      <dgm:spPr/>
      <dgm:t>
        <a:bodyPr/>
        <a:lstStyle/>
        <a:p>
          <a:endParaRPr lang="it-IT"/>
        </a:p>
      </dgm:t>
    </dgm:pt>
    <dgm:pt modelId="{CBC03485-9984-4E85-91CB-93A0AE69CB22}" type="sibTrans" cxnId="{C5EE39FC-97D8-4028-9524-4C8CE51F9526}">
      <dgm:prSet/>
      <dgm:spPr/>
      <dgm:t>
        <a:bodyPr/>
        <a:lstStyle/>
        <a:p>
          <a:endParaRPr lang="it-IT"/>
        </a:p>
      </dgm:t>
    </dgm:pt>
    <dgm:pt modelId="{A5D08C89-1E83-457D-AA67-4754139AECAE}">
      <dgm:prSet custT="1"/>
      <dgm:spPr>
        <a:gradFill rotWithShape="0">
          <a:gsLst>
            <a:gs pos="0">
              <a:schemeClr val="accent5">
                <a:lumMod val="40000"/>
                <a:lumOff val="60000"/>
                <a:alpha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chemeClr val="bg2">
              <a:lumMod val="75000"/>
            </a:schemeClr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sz="2000" b="1" i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• Tuttavia, la valutazione qualitativa della fluorescenza non ha identificato i pazienti che avrebbero sviluppato leak.</a:t>
          </a:r>
          <a:endParaRPr lang="it-IT" sz="2000" b="1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012D68-835C-44BA-AFD1-A94D2579B2F0}" type="parTrans" cxnId="{89F103FB-53B9-4AD0-B98C-0A1413A2F935}">
      <dgm:prSet/>
      <dgm:spPr/>
      <dgm:t>
        <a:bodyPr/>
        <a:lstStyle/>
        <a:p>
          <a:endParaRPr lang="it-IT"/>
        </a:p>
      </dgm:t>
    </dgm:pt>
    <dgm:pt modelId="{9719DCF2-9462-447E-97B3-4D475A0E9D81}" type="sibTrans" cxnId="{89F103FB-53B9-4AD0-B98C-0A1413A2F935}">
      <dgm:prSet/>
      <dgm:spPr/>
      <dgm:t>
        <a:bodyPr/>
        <a:lstStyle/>
        <a:p>
          <a:endParaRPr lang="it-IT"/>
        </a:p>
      </dgm:t>
    </dgm:pt>
    <dgm:pt modelId="{1892D56B-E2F3-4A48-B376-6FA35F58CA82}" type="pres">
      <dgm:prSet presAssocID="{DA3AC120-2857-4F4D-9260-BDA62500624D}" presName="linear" presStyleCnt="0">
        <dgm:presLayoutVars>
          <dgm:dir/>
          <dgm:animLvl val="lvl"/>
          <dgm:resizeHandles val="exact"/>
        </dgm:presLayoutVars>
      </dgm:prSet>
      <dgm:spPr/>
    </dgm:pt>
    <dgm:pt modelId="{0B29D323-507C-4DEB-BE16-9C32C712F4FF}" type="pres">
      <dgm:prSet presAssocID="{DB111E78-0296-4644-8605-014A0EE64E17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26892C0B-BE03-49A2-B788-90E4C2780B1C}" type="pres">
      <dgm:prSet presAssocID="{DB111E78-0296-4644-8605-014A0EE64E17}" presName="parentLeftMargin" presStyleLbl="node1" presStyleIdx="0" presStyleCnt="5"/>
      <dgm:spPr/>
    </dgm:pt>
    <dgm:pt modelId="{A8BA7D88-069F-48FF-AE3F-0B3399DBE43A}" type="pres">
      <dgm:prSet presAssocID="{DB111E78-0296-4644-8605-014A0EE64E17}" presName="parentText" presStyleLbl="node1" presStyleIdx="0" presStyleCnt="5" custScaleX="125020" custScaleY="219115">
        <dgm:presLayoutVars>
          <dgm:chMax val="0"/>
          <dgm:bulletEnabled val="1"/>
        </dgm:presLayoutVars>
      </dgm:prSet>
      <dgm:spPr/>
    </dgm:pt>
    <dgm:pt modelId="{91E85A50-21F7-400E-A622-C315D4224685}" type="pres">
      <dgm:prSet presAssocID="{DB111E78-0296-4644-8605-014A0EE64E17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DE1209E4-B365-42BC-B4A3-9F9F92FDB428}" type="pres">
      <dgm:prSet presAssocID="{DB111E78-0296-4644-8605-014A0EE64E17}" presName="childText" presStyleLbl="conFgAcc1" presStyleIdx="0" presStyleCnt="5">
        <dgm:presLayoutVars>
          <dgm:bulletEnabled val="1"/>
        </dgm:presLayoutVars>
      </dgm:prSet>
      <dgm:spPr/>
    </dgm:pt>
    <dgm:pt modelId="{FDA5BAEA-8534-4A9B-9242-1EB25F209BDE}" type="pres">
      <dgm:prSet presAssocID="{B64195AB-A92B-4C9A-8E6A-79AF98DB8EFC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3A91B979-78A4-4407-A87E-D9FF89E33A6B}" type="pres">
      <dgm:prSet presAssocID="{45C9703A-623F-4D0A-8C09-61F6D28F134A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DCD8F23C-1F82-4703-939A-7A5DB7DD9F71}" type="pres">
      <dgm:prSet presAssocID="{45C9703A-623F-4D0A-8C09-61F6D28F134A}" presName="parentLeftMargin" presStyleLbl="node1" presStyleIdx="0" presStyleCnt="5"/>
      <dgm:spPr/>
    </dgm:pt>
    <dgm:pt modelId="{27313274-1B0F-4E5C-892C-FA84A268B411}" type="pres">
      <dgm:prSet presAssocID="{45C9703A-623F-4D0A-8C09-61F6D28F134A}" presName="parentText" presStyleLbl="node1" presStyleIdx="1" presStyleCnt="5" custScaleX="125020" custScaleY="219115">
        <dgm:presLayoutVars>
          <dgm:chMax val="0"/>
          <dgm:bulletEnabled val="1"/>
        </dgm:presLayoutVars>
      </dgm:prSet>
      <dgm:spPr/>
    </dgm:pt>
    <dgm:pt modelId="{256C88C3-232D-486F-BC55-0901BCFD90A6}" type="pres">
      <dgm:prSet presAssocID="{45C9703A-623F-4D0A-8C09-61F6D28F134A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DA99178A-E4E8-4D04-ADB7-9EB8F5C05C86}" type="pres">
      <dgm:prSet presAssocID="{45C9703A-623F-4D0A-8C09-61F6D28F134A}" presName="childText" presStyleLbl="conFgAcc1" presStyleIdx="1" presStyleCnt="5">
        <dgm:presLayoutVars>
          <dgm:bulletEnabled val="1"/>
        </dgm:presLayoutVars>
      </dgm:prSet>
      <dgm:spPr/>
    </dgm:pt>
    <dgm:pt modelId="{AB1CE836-1AA0-4F72-9BAA-9D94CFBA2FA3}" type="pres">
      <dgm:prSet presAssocID="{B3AC34FF-AFDC-455F-9F7F-CAE1AE74ECF8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83EC12B6-0781-4F47-9A90-F86E43132296}" type="pres">
      <dgm:prSet presAssocID="{53150AE0-314A-4EF3-8A0C-80CE68A2BF28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757BEE2-6DF9-4019-9EF2-6A2067C7ECA6}" type="pres">
      <dgm:prSet presAssocID="{53150AE0-314A-4EF3-8A0C-80CE68A2BF28}" presName="parentLeftMargin" presStyleLbl="node1" presStyleIdx="1" presStyleCnt="5"/>
      <dgm:spPr/>
    </dgm:pt>
    <dgm:pt modelId="{46CE2ED2-879E-4C3D-B8AC-3188B029CF13}" type="pres">
      <dgm:prSet presAssocID="{53150AE0-314A-4EF3-8A0C-80CE68A2BF28}" presName="parentText" presStyleLbl="node1" presStyleIdx="2" presStyleCnt="5" custScaleX="125020" custScaleY="219115">
        <dgm:presLayoutVars>
          <dgm:chMax val="0"/>
          <dgm:bulletEnabled val="1"/>
        </dgm:presLayoutVars>
      </dgm:prSet>
      <dgm:spPr/>
    </dgm:pt>
    <dgm:pt modelId="{3F615FC2-51D0-4BE7-BB1A-A4C8E621ECBC}" type="pres">
      <dgm:prSet presAssocID="{53150AE0-314A-4EF3-8A0C-80CE68A2BF28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6BB49F5F-4B02-433C-9493-F0DD65A6F1AC}" type="pres">
      <dgm:prSet presAssocID="{53150AE0-314A-4EF3-8A0C-80CE68A2BF28}" presName="childText" presStyleLbl="conFgAcc1" presStyleIdx="2" presStyleCnt="5">
        <dgm:presLayoutVars>
          <dgm:bulletEnabled val="1"/>
        </dgm:presLayoutVars>
      </dgm:prSet>
      <dgm:spPr/>
    </dgm:pt>
    <dgm:pt modelId="{37D15A57-177B-4CCE-B953-A0E7521EC71A}" type="pres">
      <dgm:prSet presAssocID="{500A89E7-1510-4795-ADE2-E0DE381F3E53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4D9AB2EC-4B1B-4BE0-A0D0-0E0F695722B8}" type="pres">
      <dgm:prSet presAssocID="{885DD8F6-60EB-4048-B3AD-4D6685A839B4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9A37CE5-4105-4DC7-8E2C-7CAFDCD868BA}" type="pres">
      <dgm:prSet presAssocID="{885DD8F6-60EB-4048-B3AD-4D6685A839B4}" presName="parentLeftMargin" presStyleLbl="node1" presStyleIdx="2" presStyleCnt="5"/>
      <dgm:spPr/>
    </dgm:pt>
    <dgm:pt modelId="{DCA2F6D2-5EA9-4E6F-9056-ACE96CA4F6C2}" type="pres">
      <dgm:prSet presAssocID="{885DD8F6-60EB-4048-B3AD-4D6685A839B4}" presName="parentText" presStyleLbl="node1" presStyleIdx="3" presStyleCnt="5" custScaleX="125020" custScaleY="219115">
        <dgm:presLayoutVars>
          <dgm:chMax val="0"/>
          <dgm:bulletEnabled val="1"/>
        </dgm:presLayoutVars>
      </dgm:prSet>
      <dgm:spPr/>
    </dgm:pt>
    <dgm:pt modelId="{7F777913-0C0B-4EB2-9556-C53A17644AFB}" type="pres">
      <dgm:prSet presAssocID="{885DD8F6-60EB-4048-B3AD-4D6685A839B4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3091A016-5B8D-4694-B985-B1D50C02B467}" type="pres">
      <dgm:prSet presAssocID="{885DD8F6-60EB-4048-B3AD-4D6685A839B4}" presName="childText" presStyleLbl="conFgAcc1" presStyleIdx="3" presStyleCnt="5">
        <dgm:presLayoutVars>
          <dgm:bulletEnabled val="1"/>
        </dgm:presLayoutVars>
      </dgm:prSet>
      <dgm:spPr/>
    </dgm:pt>
    <dgm:pt modelId="{7EFB0D5E-1941-4B5E-91FE-AFFABE0896FF}" type="pres">
      <dgm:prSet presAssocID="{CBC03485-9984-4E85-91CB-93A0AE69CB22}" presName="spaceBetweenRectangle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535D18DF-C905-4C7A-BB83-8A35677A922F}" type="pres">
      <dgm:prSet presAssocID="{A5D08C89-1E83-457D-AA67-4754139AECAE}" presName="parentLin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D811A498-F439-45FC-8607-36FCEF9F2023}" type="pres">
      <dgm:prSet presAssocID="{A5D08C89-1E83-457D-AA67-4754139AECAE}" presName="parentLeftMargin" presStyleLbl="node1" presStyleIdx="3" presStyleCnt="5"/>
      <dgm:spPr/>
    </dgm:pt>
    <dgm:pt modelId="{1980F7BD-726F-44CC-B877-3A025C3A996C}" type="pres">
      <dgm:prSet presAssocID="{A5D08C89-1E83-457D-AA67-4754139AECAE}" presName="parentText" presStyleLbl="node1" presStyleIdx="4" presStyleCnt="5" custScaleX="125020" custScaleY="320947">
        <dgm:presLayoutVars>
          <dgm:chMax val="0"/>
          <dgm:bulletEnabled val="1"/>
        </dgm:presLayoutVars>
      </dgm:prSet>
      <dgm:spPr/>
    </dgm:pt>
    <dgm:pt modelId="{3A27A17F-C74F-4594-A82C-B5B8F52CAB8B}" type="pres">
      <dgm:prSet presAssocID="{A5D08C89-1E83-457D-AA67-4754139AECAE}" presName="negativeSpac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1B8E7343-8114-40C3-8FA1-C0C5FA74CDD2}" type="pres">
      <dgm:prSet presAssocID="{A5D08C89-1E83-457D-AA67-4754139AECAE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B49221A-2926-4E0E-AD41-7AF7033F8F72}" type="presOf" srcId="{A5D08C89-1E83-457D-AA67-4754139AECAE}" destId="{D811A498-F439-45FC-8607-36FCEF9F2023}" srcOrd="0" destOrd="0" presId="urn:microsoft.com/office/officeart/2005/8/layout/list1"/>
    <dgm:cxn modelId="{34A6A01D-47EE-4D03-BDA9-B9D405173B62}" type="presOf" srcId="{885DD8F6-60EB-4048-B3AD-4D6685A839B4}" destId="{09A37CE5-4105-4DC7-8E2C-7CAFDCD868BA}" srcOrd="0" destOrd="0" presId="urn:microsoft.com/office/officeart/2005/8/layout/list1"/>
    <dgm:cxn modelId="{00D6912A-E45F-4045-89B3-C6F35BAEB455}" type="presOf" srcId="{A5D08C89-1E83-457D-AA67-4754139AECAE}" destId="{1980F7BD-726F-44CC-B877-3A025C3A996C}" srcOrd="1" destOrd="0" presId="urn:microsoft.com/office/officeart/2005/8/layout/list1"/>
    <dgm:cxn modelId="{99928F5B-6C55-45CE-9861-873556A9CBE9}" type="presOf" srcId="{45C9703A-623F-4D0A-8C09-61F6D28F134A}" destId="{DCD8F23C-1F82-4703-939A-7A5DB7DD9F71}" srcOrd="0" destOrd="0" presId="urn:microsoft.com/office/officeart/2005/8/layout/list1"/>
    <dgm:cxn modelId="{E0D6F65F-4E68-4151-A0C7-8F359F54796F}" type="presOf" srcId="{53150AE0-314A-4EF3-8A0C-80CE68A2BF28}" destId="{0757BEE2-6DF9-4019-9EF2-6A2067C7ECA6}" srcOrd="0" destOrd="0" presId="urn:microsoft.com/office/officeart/2005/8/layout/list1"/>
    <dgm:cxn modelId="{C34A694C-AB79-4AF3-8D7A-9413CE679416}" type="presOf" srcId="{53150AE0-314A-4EF3-8A0C-80CE68A2BF28}" destId="{46CE2ED2-879E-4C3D-B8AC-3188B029CF13}" srcOrd="1" destOrd="0" presId="urn:microsoft.com/office/officeart/2005/8/layout/list1"/>
    <dgm:cxn modelId="{62A9AF5A-A8BB-4EC2-9F83-F55F47D2B54D}" type="presOf" srcId="{DB111E78-0296-4644-8605-014A0EE64E17}" destId="{A8BA7D88-069F-48FF-AE3F-0B3399DBE43A}" srcOrd="1" destOrd="0" presId="urn:microsoft.com/office/officeart/2005/8/layout/list1"/>
    <dgm:cxn modelId="{D27BE4B4-9E11-4F4C-AB1C-A32C4841363B}" type="presOf" srcId="{DA3AC120-2857-4F4D-9260-BDA62500624D}" destId="{1892D56B-E2F3-4A48-B376-6FA35F58CA82}" srcOrd="0" destOrd="0" presId="urn:microsoft.com/office/officeart/2005/8/layout/list1"/>
    <dgm:cxn modelId="{C62CDFC0-DF82-4D33-8158-3AE1D0FE7401}" type="presOf" srcId="{885DD8F6-60EB-4048-B3AD-4D6685A839B4}" destId="{DCA2F6D2-5EA9-4E6F-9056-ACE96CA4F6C2}" srcOrd="1" destOrd="0" presId="urn:microsoft.com/office/officeart/2005/8/layout/list1"/>
    <dgm:cxn modelId="{A53DD3DB-7D7C-42CF-86E8-0B71A1606151}" srcId="{DA3AC120-2857-4F4D-9260-BDA62500624D}" destId="{53150AE0-314A-4EF3-8A0C-80CE68A2BF28}" srcOrd="2" destOrd="0" parTransId="{BDE4021D-C439-401B-8370-611C738004B5}" sibTransId="{500A89E7-1510-4795-ADE2-E0DE381F3E53}"/>
    <dgm:cxn modelId="{5D23FDDF-7BD4-41CF-990D-4FE5014708F1}" type="presOf" srcId="{45C9703A-623F-4D0A-8C09-61F6D28F134A}" destId="{27313274-1B0F-4E5C-892C-FA84A268B411}" srcOrd="1" destOrd="0" presId="urn:microsoft.com/office/officeart/2005/8/layout/list1"/>
    <dgm:cxn modelId="{8217EAE6-E587-4F2E-9ABD-0ACA472EC86B}" srcId="{DA3AC120-2857-4F4D-9260-BDA62500624D}" destId="{45C9703A-623F-4D0A-8C09-61F6D28F134A}" srcOrd="1" destOrd="0" parTransId="{702485ED-5799-41D0-81DA-906C84D179AE}" sibTransId="{B3AC34FF-AFDC-455F-9F7F-CAE1AE74ECF8}"/>
    <dgm:cxn modelId="{9668A1E8-3295-4154-A9BB-941247A6D007}" srcId="{DA3AC120-2857-4F4D-9260-BDA62500624D}" destId="{DB111E78-0296-4644-8605-014A0EE64E17}" srcOrd="0" destOrd="0" parTransId="{5AF15033-9C68-495F-B641-D2D8AF8EF40B}" sibTransId="{B64195AB-A92B-4C9A-8E6A-79AF98DB8EFC}"/>
    <dgm:cxn modelId="{9764F3EF-B80D-49E5-96B1-FBD1D015D22A}" type="presOf" srcId="{DB111E78-0296-4644-8605-014A0EE64E17}" destId="{26892C0B-BE03-49A2-B788-90E4C2780B1C}" srcOrd="0" destOrd="0" presId="urn:microsoft.com/office/officeart/2005/8/layout/list1"/>
    <dgm:cxn modelId="{89F103FB-53B9-4AD0-B98C-0A1413A2F935}" srcId="{DA3AC120-2857-4F4D-9260-BDA62500624D}" destId="{A5D08C89-1E83-457D-AA67-4754139AECAE}" srcOrd="4" destOrd="0" parTransId="{B9012D68-835C-44BA-AFD1-A94D2579B2F0}" sibTransId="{9719DCF2-9462-447E-97B3-4D475A0E9D81}"/>
    <dgm:cxn modelId="{C5EE39FC-97D8-4028-9524-4C8CE51F9526}" srcId="{DA3AC120-2857-4F4D-9260-BDA62500624D}" destId="{885DD8F6-60EB-4048-B3AD-4D6685A839B4}" srcOrd="3" destOrd="0" parTransId="{72AB2B52-80E7-4C8F-82DE-93423F2F94C3}" sibTransId="{CBC03485-9984-4E85-91CB-93A0AE69CB22}"/>
    <dgm:cxn modelId="{E9E3BA7A-887C-415C-BC5A-F03E5156E9A7}" type="presParOf" srcId="{1892D56B-E2F3-4A48-B376-6FA35F58CA82}" destId="{0B29D323-507C-4DEB-BE16-9C32C712F4FF}" srcOrd="0" destOrd="0" presId="urn:microsoft.com/office/officeart/2005/8/layout/list1"/>
    <dgm:cxn modelId="{2274C575-9B2A-4E88-9007-63E22F5D5830}" type="presParOf" srcId="{0B29D323-507C-4DEB-BE16-9C32C712F4FF}" destId="{26892C0B-BE03-49A2-B788-90E4C2780B1C}" srcOrd="0" destOrd="0" presId="urn:microsoft.com/office/officeart/2005/8/layout/list1"/>
    <dgm:cxn modelId="{52D7BA69-D608-4B79-A14C-BA51FC398940}" type="presParOf" srcId="{0B29D323-507C-4DEB-BE16-9C32C712F4FF}" destId="{A8BA7D88-069F-48FF-AE3F-0B3399DBE43A}" srcOrd="1" destOrd="0" presId="urn:microsoft.com/office/officeart/2005/8/layout/list1"/>
    <dgm:cxn modelId="{F36DAC55-2941-4FDC-8A33-92589D49C8E9}" type="presParOf" srcId="{1892D56B-E2F3-4A48-B376-6FA35F58CA82}" destId="{91E85A50-21F7-400E-A622-C315D4224685}" srcOrd="1" destOrd="0" presId="urn:microsoft.com/office/officeart/2005/8/layout/list1"/>
    <dgm:cxn modelId="{2FC23CBB-C870-4EF4-B59F-575B76EF2FE4}" type="presParOf" srcId="{1892D56B-E2F3-4A48-B376-6FA35F58CA82}" destId="{DE1209E4-B365-42BC-B4A3-9F9F92FDB428}" srcOrd="2" destOrd="0" presId="urn:microsoft.com/office/officeart/2005/8/layout/list1"/>
    <dgm:cxn modelId="{9275DC32-3DA3-4F3F-BBD2-52E685E2B15A}" type="presParOf" srcId="{1892D56B-E2F3-4A48-B376-6FA35F58CA82}" destId="{FDA5BAEA-8534-4A9B-9242-1EB25F209BDE}" srcOrd="3" destOrd="0" presId="urn:microsoft.com/office/officeart/2005/8/layout/list1"/>
    <dgm:cxn modelId="{882492E3-DC49-4E07-AA55-9282C0932EA5}" type="presParOf" srcId="{1892D56B-E2F3-4A48-B376-6FA35F58CA82}" destId="{3A91B979-78A4-4407-A87E-D9FF89E33A6B}" srcOrd="4" destOrd="0" presId="urn:microsoft.com/office/officeart/2005/8/layout/list1"/>
    <dgm:cxn modelId="{731824E7-8CF9-46CD-BA8D-0A1A27F27DF9}" type="presParOf" srcId="{3A91B979-78A4-4407-A87E-D9FF89E33A6B}" destId="{DCD8F23C-1F82-4703-939A-7A5DB7DD9F71}" srcOrd="0" destOrd="0" presId="urn:microsoft.com/office/officeart/2005/8/layout/list1"/>
    <dgm:cxn modelId="{1338A00B-B9A8-4FB4-86A3-7E8849C42AB7}" type="presParOf" srcId="{3A91B979-78A4-4407-A87E-D9FF89E33A6B}" destId="{27313274-1B0F-4E5C-892C-FA84A268B411}" srcOrd="1" destOrd="0" presId="urn:microsoft.com/office/officeart/2005/8/layout/list1"/>
    <dgm:cxn modelId="{71EAE695-16AA-4219-A58D-D867DC8FB997}" type="presParOf" srcId="{1892D56B-E2F3-4A48-B376-6FA35F58CA82}" destId="{256C88C3-232D-486F-BC55-0901BCFD90A6}" srcOrd="5" destOrd="0" presId="urn:microsoft.com/office/officeart/2005/8/layout/list1"/>
    <dgm:cxn modelId="{7480D7FD-49B0-45D7-A3EE-CC261DB43FFE}" type="presParOf" srcId="{1892D56B-E2F3-4A48-B376-6FA35F58CA82}" destId="{DA99178A-E4E8-4D04-ADB7-9EB8F5C05C86}" srcOrd="6" destOrd="0" presId="urn:microsoft.com/office/officeart/2005/8/layout/list1"/>
    <dgm:cxn modelId="{B6C89D15-42D6-4F5E-BDD7-9D828387FCA0}" type="presParOf" srcId="{1892D56B-E2F3-4A48-B376-6FA35F58CA82}" destId="{AB1CE836-1AA0-4F72-9BAA-9D94CFBA2FA3}" srcOrd="7" destOrd="0" presId="urn:microsoft.com/office/officeart/2005/8/layout/list1"/>
    <dgm:cxn modelId="{56B12FAC-B594-4561-8B58-F94E8D29C832}" type="presParOf" srcId="{1892D56B-E2F3-4A48-B376-6FA35F58CA82}" destId="{83EC12B6-0781-4F47-9A90-F86E43132296}" srcOrd="8" destOrd="0" presId="urn:microsoft.com/office/officeart/2005/8/layout/list1"/>
    <dgm:cxn modelId="{7DE4AD0F-D2A6-4B8C-94C6-06351D5EADC9}" type="presParOf" srcId="{83EC12B6-0781-4F47-9A90-F86E43132296}" destId="{0757BEE2-6DF9-4019-9EF2-6A2067C7ECA6}" srcOrd="0" destOrd="0" presId="urn:microsoft.com/office/officeart/2005/8/layout/list1"/>
    <dgm:cxn modelId="{CD11C993-8311-4286-9CCB-964535D984A9}" type="presParOf" srcId="{83EC12B6-0781-4F47-9A90-F86E43132296}" destId="{46CE2ED2-879E-4C3D-B8AC-3188B029CF13}" srcOrd="1" destOrd="0" presId="urn:microsoft.com/office/officeart/2005/8/layout/list1"/>
    <dgm:cxn modelId="{9860DC5B-307B-4CD4-8B35-0A1AF639DA40}" type="presParOf" srcId="{1892D56B-E2F3-4A48-B376-6FA35F58CA82}" destId="{3F615FC2-51D0-4BE7-BB1A-A4C8E621ECBC}" srcOrd="9" destOrd="0" presId="urn:microsoft.com/office/officeart/2005/8/layout/list1"/>
    <dgm:cxn modelId="{A8942510-4743-4874-A66C-7C2F1A5F9525}" type="presParOf" srcId="{1892D56B-E2F3-4A48-B376-6FA35F58CA82}" destId="{6BB49F5F-4B02-433C-9493-F0DD65A6F1AC}" srcOrd="10" destOrd="0" presId="urn:microsoft.com/office/officeart/2005/8/layout/list1"/>
    <dgm:cxn modelId="{5537A219-3862-4C2B-8445-E48F386D7BCA}" type="presParOf" srcId="{1892D56B-E2F3-4A48-B376-6FA35F58CA82}" destId="{37D15A57-177B-4CCE-B953-A0E7521EC71A}" srcOrd="11" destOrd="0" presId="urn:microsoft.com/office/officeart/2005/8/layout/list1"/>
    <dgm:cxn modelId="{1CA0DA48-7707-424D-8C17-1BCBEAFB3237}" type="presParOf" srcId="{1892D56B-E2F3-4A48-B376-6FA35F58CA82}" destId="{4D9AB2EC-4B1B-4BE0-A0D0-0E0F695722B8}" srcOrd="12" destOrd="0" presId="urn:microsoft.com/office/officeart/2005/8/layout/list1"/>
    <dgm:cxn modelId="{A4801426-719D-49B0-A007-582743C67B46}" type="presParOf" srcId="{4D9AB2EC-4B1B-4BE0-A0D0-0E0F695722B8}" destId="{09A37CE5-4105-4DC7-8E2C-7CAFDCD868BA}" srcOrd="0" destOrd="0" presId="urn:microsoft.com/office/officeart/2005/8/layout/list1"/>
    <dgm:cxn modelId="{2CE7A679-79FF-41AD-A4C2-FE3B83345127}" type="presParOf" srcId="{4D9AB2EC-4B1B-4BE0-A0D0-0E0F695722B8}" destId="{DCA2F6D2-5EA9-4E6F-9056-ACE96CA4F6C2}" srcOrd="1" destOrd="0" presId="urn:microsoft.com/office/officeart/2005/8/layout/list1"/>
    <dgm:cxn modelId="{FDA92DC6-8F69-416D-82E7-39421F7B75AE}" type="presParOf" srcId="{1892D56B-E2F3-4A48-B376-6FA35F58CA82}" destId="{7F777913-0C0B-4EB2-9556-C53A17644AFB}" srcOrd="13" destOrd="0" presId="urn:microsoft.com/office/officeart/2005/8/layout/list1"/>
    <dgm:cxn modelId="{C1209B72-2B4C-428B-B0F0-29E6773C5C0B}" type="presParOf" srcId="{1892D56B-E2F3-4A48-B376-6FA35F58CA82}" destId="{3091A016-5B8D-4694-B985-B1D50C02B467}" srcOrd="14" destOrd="0" presId="urn:microsoft.com/office/officeart/2005/8/layout/list1"/>
    <dgm:cxn modelId="{416F4305-1D1D-4750-8B6B-BAE40F99F136}" type="presParOf" srcId="{1892D56B-E2F3-4A48-B376-6FA35F58CA82}" destId="{7EFB0D5E-1941-4B5E-91FE-AFFABE0896FF}" srcOrd="15" destOrd="0" presId="urn:microsoft.com/office/officeart/2005/8/layout/list1"/>
    <dgm:cxn modelId="{439A29D1-2FDE-4BA8-89AB-44660B1CAED9}" type="presParOf" srcId="{1892D56B-E2F3-4A48-B376-6FA35F58CA82}" destId="{535D18DF-C905-4C7A-BB83-8A35677A922F}" srcOrd="16" destOrd="0" presId="urn:microsoft.com/office/officeart/2005/8/layout/list1"/>
    <dgm:cxn modelId="{7F3886DB-C8AD-4D2C-BC32-7322EBB1E9E5}" type="presParOf" srcId="{535D18DF-C905-4C7A-BB83-8A35677A922F}" destId="{D811A498-F439-45FC-8607-36FCEF9F2023}" srcOrd="0" destOrd="0" presId="urn:microsoft.com/office/officeart/2005/8/layout/list1"/>
    <dgm:cxn modelId="{E493368A-3901-4ACA-AB2B-CEE3FA6EA62A}" type="presParOf" srcId="{535D18DF-C905-4C7A-BB83-8A35677A922F}" destId="{1980F7BD-726F-44CC-B877-3A025C3A996C}" srcOrd="1" destOrd="0" presId="urn:microsoft.com/office/officeart/2005/8/layout/list1"/>
    <dgm:cxn modelId="{4652092C-BA9E-4EEE-A318-68BB0D71EBAB}" type="presParOf" srcId="{1892D56B-E2F3-4A48-B376-6FA35F58CA82}" destId="{3A27A17F-C74F-4594-A82C-B5B8F52CAB8B}" srcOrd="17" destOrd="0" presId="urn:microsoft.com/office/officeart/2005/8/layout/list1"/>
    <dgm:cxn modelId="{4395F31B-E1FF-4D0E-B6E4-4CF15DEBEF15}" type="presParOf" srcId="{1892D56B-E2F3-4A48-B376-6FA35F58CA82}" destId="{1B8E7343-8114-40C3-8FA1-C0C5FA74CDD2}" srcOrd="18" destOrd="0" presId="urn:microsoft.com/office/officeart/2005/8/layout/list1"/>
  </dgm:cxnLst>
  <dgm:bg>
    <a:gradFill>
      <a:gsLst>
        <a:gs pos="0">
          <a:schemeClr val="bg2">
            <a:lumMod val="50000"/>
            <a:alpha val="18000"/>
          </a:schemeClr>
        </a:gs>
        <a:gs pos="100000">
          <a:schemeClr val="accent1">
            <a:hueOff val="0"/>
            <a:satOff val="0"/>
            <a:lumOff val="0"/>
            <a:alphaOff val="0"/>
            <a:tint val="50000"/>
            <a:shade val="100000"/>
            <a:satMod val="350000"/>
          </a:schemeClr>
        </a:gs>
      </a:gsLst>
      <a:lin ang="16200000" scaled="0"/>
    </a:gra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FF23121-E7B8-4EC2-BE77-CF559B05A7F9}" type="doc">
      <dgm:prSet loTypeId="urn:microsoft.com/office/officeart/2024/layout/NumberedLinear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6F23D3E-B4A7-4C88-BFB4-EDA016B4FA95}">
      <dgm:prSet custT="1"/>
      <dgm:spPr>
        <a:solidFill>
          <a:schemeClr val="accent5">
            <a:lumMod val="60000"/>
            <a:lumOff val="40000"/>
            <a:alpha val="4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 anchor="ctr" anchorCtr="0"/>
        <a:lstStyle/>
        <a:p>
          <a:r>
            <a:rPr lang="it-IT" sz="2000" b="1" i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Il limite potenziale è la valutazione qualitativa della fluorescenza.</a:t>
          </a:r>
          <a:endParaRPr lang="it-IT" sz="2000" b="1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5B164EF-2C90-4680-AA17-E7B7BE71D4C8}" type="parTrans" cxnId="{C9700652-7770-4BD0-B218-638EBA0E7333}">
      <dgm:prSet/>
      <dgm:spPr/>
      <dgm:t>
        <a:bodyPr/>
        <a:lstStyle/>
        <a:p>
          <a:endParaRPr lang="it-IT"/>
        </a:p>
      </dgm:t>
    </dgm:pt>
    <dgm:pt modelId="{DC888E62-D9F5-4A73-9E53-0D439FFE2D05}" type="sibTrans" cxnId="{C9700652-7770-4BD0-B218-638EBA0E7333}">
      <dgm:prSet phldrT="1" phldr="0"/>
      <dgm:spPr>
        <a:solidFill>
          <a:srgbClr val="00206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it-IT" dirty="0"/>
            <a:t>1</a:t>
          </a:r>
        </a:p>
      </dgm:t>
    </dgm:pt>
    <dgm:pt modelId="{4308EA03-EBD2-4706-AC24-33A5DEAC38E1}">
      <dgm:prSet custT="1"/>
      <dgm:spPr>
        <a:solidFill>
          <a:schemeClr val="accent5">
            <a:lumMod val="60000"/>
            <a:lumOff val="40000"/>
            <a:alpha val="4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 anchor="ctr" anchorCtr="0"/>
        <a:lstStyle/>
        <a:p>
          <a:r>
            <a:rPr lang="it-IT" sz="2000" b="1" i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La perfusione non è necessariamente un fenomeno binario.</a:t>
          </a:r>
          <a:endParaRPr lang="it-IT" sz="2000" b="1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550A5D-977F-4B60-9B56-5BBBBA9EE9F4}" type="parTrans" cxnId="{39F9E3A7-A1CC-47FD-A17B-7137D8B7661D}">
      <dgm:prSet/>
      <dgm:spPr/>
      <dgm:t>
        <a:bodyPr/>
        <a:lstStyle/>
        <a:p>
          <a:endParaRPr lang="it-IT"/>
        </a:p>
      </dgm:t>
    </dgm:pt>
    <dgm:pt modelId="{CDD2E758-07F2-4492-A294-E8A601BC05D1}" type="sibTrans" cxnId="{39F9E3A7-A1CC-47FD-A17B-7137D8B7661D}">
      <dgm:prSet phldrT="2" phldr="0"/>
      <dgm:spPr>
        <a:solidFill>
          <a:srgbClr val="00206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it-IT"/>
            <a:t>2</a:t>
          </a:r>
        </a:p>
      </dgm:t>
    </dgm:pt>
    <dgm:pt modelId="{B9171C37-3657-4773-9555-6BB122FC4B84}">
      <dgm:prSet custT="1"/>
      <dgm:spPr>
        <a:solidFill>
          <a:schemeClr val="accent5">
            <a:lumMod val="60000"/>
            <a:lumOff val="40000"/>
            <a:alpha val="4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 anchor="ctr" anchorCtr="0"/>
        <a:lstStyle/>
        <a:p>
          <a:pPr algn="l"/>
          <a:r>
            <a:rPr lang="it-IT" sz="1800" b="1" i="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Quantificare oggettivamente il segnale mediante Q-ICG potrebbe consentire una migliore stratificazione del rischio ischemico intraoperatorio</a:t>
          </a:r>
          <a:endParaRPr lang="it-IT" sz="1800" b="1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1EE9FEA-C2CE-444C-9DE4-FF854F8E52AF}" type="parTrans" cxnId="{DEB1BDC0-8A12-4D89-9977-06D29ECE53AD}">
      <dgm:prSet/>
      <dgm:spPr/>
      <dgm:t>
        <a:bodyPr/>
        <a:lstStyle/>
        <a:p>
          <a:endParaRPr lang="it-IT"/>
        </a:p>
      </dgm:t>
    </dgm:pt>
    <dgm:pt modelId="{61AC0E9E-9A5E-4953-A854-F1E86B0FB841}" type="sibTrans" cxnId="{DEB1BDC0-8A12-4D89-9977-06D29ECE53AD}">
      <dgm:prSet phldrT="3" phldr="0"/>
      <dgm:spPr>
        <a:solidFill>
          <a:srgbClr val="00206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it-IT"/>
            <a:t>3</a:t>
          </a:r>
        </a:p>
      </dgm:t>
    </dgm:pt>
    <dgm:pt modelId="{A1A543EB-0B81-47BC-8C3D-0241F142AED2}" type="pres">
      <dgm:prSet presAssocID="{1FF23121-E7B8-4EC2-BE77-CF559B05A7F9}" presName="linearFlow" presStyleCnt="0">
        <dgm:presLayoutVars>
          <dgm:dir/>
          <dgm:animLvl val="lvl"/>
          <dgm:resizeHandles val="exact"/>
        </dgm:presLayoutVars>
      </dgm:prSet>
      <dgm:spPr/>
    </dgm:pt>
    <dgm:pt modelId="{21D6AB37-2F66-46F0-8E35-DD69B038EDE3}" type="pres">
      <dgm:prSet presAssocID="{06F23D3E-B4A7-4C88-BFB4-EDA016B4FA95}" presName="compositeNod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4DEBE50A-B749-43D8-8E6C-3D6C27F7F50C}" type="pres">
      <dgm:prSet presAssocID="{06F23D3E-B4A7-4C88-BFB4-EDA016B4FA95}" presName="parTx" presStyleLbl="node1" presStyleIdx="0" presStyleCnt="0">
        <dgm:presLayoutVars>
          <dgm:chMax val="0"/>
          <dgm:chPref val="0"/>
          <dgm:bulletEnabled val="1"/>
        </dgm:presLayoutVars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8106170D-712B-411E-9140-7FE8D65E0CB5}" type="pres">
      <dgm:prSet presAssocID="{06F23D3E-B4A7-4C88-BFB4-EDA016B4FA95}" presName="parSh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67C0E5D1-2C74-44BA-8C65-30FB90D464F0}" type="pres">
      <dgm:prSet presAssocID="{06F23D3E-B4A7-4C88-BFB4-EDA016B4FA95}" presName="lineNode" presStyleLbl="alignNode1" presStyleIdx="0" presStyleCnt="9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D6CECD51-D171-478A-A2C9-BBB3ACB2D09D}" type="pres">
      <dgm:prSet presAssocID="{06F23D3E-B4A7-4C88-BFB4-EDA016B4FA95}" presName="lineArrowNode" presStyleLbl="alignNode1" presStyleIdx="1" presStyleCnt="9"/>
      <dgm:spPr/>
    </dgm:pt>
    <dgm:pt modelId="{AFEB56D6-E415-46C9-9C43-D77269F66DC2}" type="pres">
      <dgm:prSet presAssocID="{DC888E62-D9F5-4A73-9E53-0D439FFE2D05}" presName="sibTransNodeCircle" presStyleLbl="alignNode1" presStyleIdx="2" presStyleCnt="9">
        <dgm:presLayoutVars>
          <dgm:chMax val="0"/>
          <dgm:bulletEnabled/>
        </dgm:presLayoutVars>
      </dgm:prSet>
      <dgm:spPr/>
    </dgm:pt>
    <dgm:pt modelId="{DEA2896B-2CBB-4C4E-8C23-1D35B3ABCBA4}" type="pres">
      <dgm:prSet presAssocID="{DC888E62-D9F5-4A73-9E53-0D439FFE2D05}" presName="spacerBetweenCircleAndCallout" presStyleCnt="0">
        <dgm:presLayoutVars/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1F132C06-1DC0-4D11-8F71-97280F9B467F}" type="pres">
      <dgm:prSet presAssocID="{DC888E62-D9F5-4A73-9E53-0D439FFE2D05}" presName="verticalConnector" presStyleLbl="alignAccFollowNode1" presStyleIdx="0" presStyleCnt="3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F6438B4F-C944-4F3E-B3D2-CE15793AFB50}" type="pres">
      <dgm:prSet presAssocID="{06F23D3E-B4A7-4C88-BFB4-EDA016B4FA95}" presName="nodeText" presStyleLbl="fgAcc1" presStyleIdx="0" presStyleCnt="3">
        <dgm:presLayoutVars>
          <dgm:bulletEnabled val="1"/>
        </dgm:presLayoutVars>
      </dgm:prSet>
      <dgm:spPr/>
    </dgm:pt>
    <dgm:pt modelId="{CF0DCA75-F34C-4114-8DC3-7C4291FF4808}" type="pres">
      <dgm:prSet presAssocID="{DC888E62-D9F5-4A73-9E53-0D439FFE2D05}" presName="sibTransComposit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D477EA5B-4FFF-466C-A281-44B55EEAFD5F}" type="pres">
      <dgm:prSet presAssocID="{4308EA03-EBD2-4706-AC24-33A5DEAC38E1}" presName="compositeNod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8DE6BA99-8A12-4B72-B8C2-8C2F37556FC4}" type="pres">
      <dgm:prSet presAssocID="{4308EA03-EBD2-4706-AC24-33A5DEAC38E1}" presName="parTx" presStyleLbl="node1" presStyleIdx="0" presStyleCnt="0">
        <dgm:presLayoutVars>
          <dgm:chMax val="0"/>
          <dgm:chPref val="0"/>
          <dgm:bulletEnabled val="1"/>
        </dgm:presLayoutVars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C8143F29-A771-4383-A769-BF91993667E0}" type="pres">
      <dgm:prSet presAssocID="{4308EA03-EBD2-4706-AC24-33A5DEAC38E1}" presName="parSh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AE205D1C-D9AC-400F-AFDF-FE942829EA71}" type="pres">
      <dgm:prSet presAssocID="{4308EA03-EBD2-4706-AC24-33A5DEAC38E1}" presName="lineNode" presStyleLbl="alignNode1" presStyleIdx="3" presStyleCnt="9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D307BE27-22D9-4FD5-91C4-7706601BE412}" type="pres">
      <dgm:prSet presAssocID="{4308EA03-EBD2-4706-AC24-33A5DEAC38E1}" presName="lineArrowNode" presStyleLbl="alignNode1" presStyleIdx="4" presStyleCnt="9"/>
      <dgm:spPr/>
    </dgm:pt>
    <dgm:pt modelId="{8D517882-1A47-42E0-BC2F-82452084CE48}" type="pres">
      <dgm:prSet presAssocID="{CDD2E758-07F2-4492-A294-E8A601BC05D1}" presName="sibTransNodeCircle" presStyleLbl="alignNode1" presStyleIdx="5" presStyleCnt="9">
        <dgm:presLayoutVars>
          <dgm:chMax val="0"/>
          <dgm:bulletEnabled/>
        </dgm:presLayoutVars>
      </dgm:prSet>
      <dgm:spPr/>
    </dgm:pt>
    <dgm:pt modelId="{5F2036CD-BE3B-48EC-8EC1-263A2BC9C2E3}" type="pres">
      <dgm:prSet presAssocID="{CDD2E758-07F2-4492-A294-E8A601BC05D1}" presName="spacerBetweenCircleAndCallout" presStyleCnt="0">
        <dgm:presLayoutVars/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97B4C330-911E-4696-A64F-4E30F8C53950}" type="pres">
      <dgm:prSet presAssocID="{CDD2E758-07F2-4492-A294-E8A601BC05D1}" presName="verticalConnector" presStyleLbl="alignAccFollowNode1" presStyleIdx="1" presStyleCnt="3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0BFFD711-326D-49C4-8D30-63705E3419D3}" type="pres">
      <dgm:prSet presAssocID="{4308EA03-EBD2-4706-AC24-33A5DEAC38E1}" presName="nodeText" presStyleLbl="fgAcc1" presStyleIdx="1" presStyleCnt="3" custScaleY="100000">
        <dgm:presLayoutVars>
          <dgm:bulletEnabled val="1"/>
        </dgm:presLayoutVars>
      </dgm:prSet>
      <dgm:spPr/>
    </dgm:pt>
    <dgm:pt modelId="{631E2B35-0DBA-49E2-83AF-AB1C0E8218FE}" type="pres">
      <dgm:prSet presAssocID="{CDD2E758-07F2-4492-A294-E8A601BC05D1}" presName="sibTransComposit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8F98873B-0064-4F25-A128-712FD56DFCCA}" type="pres">
      <dgm:prSet presAssocID="{B9171C37-3657-4773-9555-6BB122FC4B84}" presName="compositeNode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E87288A2-5371-4866-AAF4-80C487932811}" type="pres">
      <dgm:prSet presAssocID="{B9171C37-3657-4773-9555-6BB122FC4B84}" presName="parTx" presStyleLbl="node1" presStyleIdx="0" presStyleCnt="0">
        <dgm:presLayoutVars>
          <dgm:chMax val="0"/>
          <dgm:chPref val="0"/>
          <dgm:bulletEnabled val="1"/>
        </dgm:presLayoutVars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FF7EDE8F-4DF8-4AA5-821D-DCD6A2F54CE9}" type="pres">
      <dgm:prSet presAssocID="{B9171C37-3657-4773-9555-6BB122FC4B84}" presName="parSh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B3436D3A-E429-4ACD-B2B4-45C13E82A5F6}" type="pres">
      <dgm:prSet presAssocID="{B9171C37-3657-4773-9555-6BB122FC4B84}" presName="lineNode" presStyleLbl="alignNode1" presStyleIdx="6" presStyleCnt="9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8AF46078-E010-45C9-B137-46642964571C}" type="pres">
      <dgm:prSet presAssocID="{B9171C37-3657-4773-9555-6BB122FC4B84}" presName="lineArrowNode" presStyleLbl="alignNode1" presStyleIdx="7" presStyleCnt="9"/>
      <dgm:spPr/>
    </dgm:pt>
    <dgm:pt modelId="{CE4D8714-5A64-47D5-B35B-26F23C8B8C68}" type="pres">
      <dgm:prSet presAssocID="{61AC0E9E-9A5E-4953-A854-F1E86B0FB841}" presName="sibTransNodeCircle" presStyleLbl="alignNode1" presStyleIdx="8" presStyleCnt="9">
        <dgm:presLayoutVars>
          <dgm:chMax val="0"/>
          <dgm:bulletEnabled/>
        </dgm:presLayoutVars>
      </dgm:prSet>
      <dgm:spPr/>
    </dgm:pt>
    <dgm:pt modelId="{C981143D-EF41-431B-B087-1B23244B9A9F}" type="pres">
      <dgm:prSet presAssocID="{61AC0E9E-9A5E-4953-A854-F1E86B0FB841}" presName="spacerBetweenCircleAndCallout" presStyleCnt="0">
        <dgm:presLayoutVars/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DC474C82-5FF9-4063-B165-A9AE5210851D}" type="pres">
      <dgm:prSet presAssocID="{61AC0E9E-9A5E-4953-A854-F1E86B0FB841}" presName="verticalConnector" presStyleLbl="alignAccFollowNode1" presStyleIdx="2" presStyleCnt="3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2A8525F1-D2CE-4295-BB14-EA51FC411B7C}" type="pres">
      <dgm:prSet presAssocID="{B9171C37-3657-4773-9555-6BB122FC4B84}" presName="nodeText" presStyleLbl="fgAcc1" presStyleIdx="2" presStyleCnt="3" custScaleX="100905" custScaleY="100000">
        <dgm:presLayoutVars>
          <dgm:bulletEnabled val="1"/>
        </dgm:presLayoutVars>
      </dgm:prSet>
      <dgm:spPr/>
    </dgm:pt>
  </dgm:ptLst>
  <dgm:cxnLst>
    <dgm:cxn modelId="{F523515B-11F8-46A0-AA56-A7D5D112B9C9}" type="presOf" srcId="{B9171C37-3657-4773-9555-6BB122FC4B84}" destId="{2A8525F1-D2CE-4295-BB14-EA51FC411B7C}" srcOrd="1" destOrd="0" presId="urn:microsoft.com/office/officeart/2024/layout/NumberedLinearArrowProcess"/>
    <dgm:cxn modelId="{85EC5945-EB6D-4867-AC8B-D52B2D85E45D}" type="presOf" srcId="{61AC0E9E-9A5E-4953-A854-F1E86B0FB841}" destId="{CE4D8714-5A64-47D5-B35B-26F23C8B8C68}" srcOrd="0" destOrd="0" presId="urn:microsoft.com/office/officeart/2024/layout/NumberedLinearArrowProcess"/>
    <dgm:cxn modelId="{32825B6F-3BF7-4058-A9EE-207660528CD7}" type="presOf" srcId="{06F23D3E-B4A7-4C88-BFB4-EDA016B4FA95}" destId="{F6438B4F-C944-4F3E-B3D2-CE15793AFB50}" srcOrd="1" destOrd="0" presId="urn:microsoft.com/office/officeart/2024/layout/NumberedLinearArrowProcess"/>
    <dgm:cxn modelId="{339EA570-7513-4A0C-84AD-95A1EADBAF54}" type="presOf" srcId="{06F23D3E-B4A7-4C88-BFB4-EDA016B4FA95}" destId="{D6CECD51-D171-478A-A2C9-BBB3ACB2D09D}" srcOrd="0" destOrd="0" presId="urn:microsoft.com/office/officeart/2024/layout/NumberedLinearArrowProcess"/>
    <dgm:cxn modelId="{C9700652-7770-4BD0-B218-638EBA0E7333}" srcId="{1FF23121-E7B8-4EC2-BE77-CF559B05A7F9}" destId="{06F23D3E-B4A7-4C88-BFB4-EDA016B4FA95}" srcOrd="0" destOrd="0" parTransId="{75B164EF-2C90-4680-AA17-E7B7BE71D4C8}" sibTransId="{DC888E62-D9F5-4A73-9E53-0D439FFE2D05}"/>
    <dgm:cxn modelId="{FA218B52-DC1D-49AC-927C-264DD95C4EF9}" type="presOf" srcId="{1FF23121-E7B8-4EC2-BE77-CF559B05A7F9}" destId="{A1A543EB-0B81-47BC-8C3D-0241F142AED2}" srcOrd="0" destOrd="0" presId="urn:microsoft.com/office/officeart/2024/layout/NumberedLinearArrowProcess"/>
    <dgm:cxn modelId="{419F0279-B54D-4279-A7C4-EF7E61D2FFD1}" type="presOf" srcId="{CDD2E758-07F2-4492-A294-E8A601BC05D1}" destId="{8D517882-1A47-42E0-BC2F-82452084CE48}" srcOrd="0" destOrd="0" presId="urn:microsoft.com/office/officeart/2024/layout/NumberedLinearArrowProcess"/>
    <dgm:cxn modelId="{9F894A8F-084F-4D40-A08C-B51E56A2CA4C}" type="presOf" srcId="{B9171C37-3657-4773-9555-6BB122FC4B84}" destId="{8AF46078-E010-45C9-B137-46642964571C}" srcOrd="0" destOrd="0" presId="urn:microsoft.com/office/officeart/2024/layout/NumberedLinearArrowProcess"/>
    <dgm:cxn modelId="{B38D89A7-33B1-4E3A-935C-25294A3ABD24}" type="presOf" srcId="{DC888E62-D9F5-4A73-9E53-0D439FFE2D05}" destId="{AFEB56D6-E415-46C9-9C43-D77269F66DC2}" srcOrd="0" destOrd="0" presId="urn:microsoft.com/office/officeart/2024/layout/NumberedLinearArrowProcess"/>
    <dgm:cxn modelId="{39F9E3A7-A1CC-47FD-A17B-7137D8B7661D}" srcId="{1FF23121-E7B8-4EC2-BE77-CF559B05A7F9}" destId="{4308EA03-EBD2-4706-AC24-33A5DEAC38E1}" srcOrd="1" destOrd="0" parTransId="{CE550A5D-977F-4B60-9B56-5BBBBA9EE9F4}" sibTransId="{CDD2E758-07F2-4492-A294-E8A601BC05D1}"/>
    <dgm:cxn modelId="{DEB1BDC0-8A12-4D89-9977-06D29ECE53AD}" srcId="{1FF23121-E7B8-4EC2-BE77-CF559B05A7F9}" destId="{B9171C37-3657-4773-9555-6BB122FC4B84}" srcOrd="2" destOrd="0" parTransId="{71EE9FEA-C2CE-444C-9DE4-FF854F8E52AF}" sibTransId="{61AC0E9E-9A5E-4953-A854-F1E86B0FB841}"/>
    <dgm:cxn modelId="{DC6137CA-3798-4A6B-8D35-1F6AE62C005B}" type="presOf" srcId="{4308EA03-EBD2-4706-AC24-33A5DEAC38E1}" destId="{D307BE27-22D9-4FD5-91C4-7706601BE412}" srcOrd="0" destOrd="0" presId="urn:microsoft.com/office/officeart/2024/layout/NumberedLinearArrowProcess"/>
    <dgm:cxn modelId="{788508CB-DB68-4EEA-9644-DFCD5C1C6F21}" type="presOf" srcId="{4308EA03-EBD2-4706-AC24-33A5DEAC38E1}" destId="{0BFFD711-326D-49C4-8D30-63705E3419D3}" srcOrd="1" destOrd="0" presId="urn:microsoft.com/office/officeart/2024/layout/NumberedLinearArrowProcess"/>
    <dgm:cxn modelId="{9612A08F-A836-498E-A784-3957F684E403}" type="presParOf" srcId="{A1A543EB-0B81-47BC-8C3D-0241F142AED2}" destId="{21D6AB37-2F66-46F0-8E35-DD69B038EDE3}" srcOrd="0" destOrd="0" presId="urn:microsoft.com/office/officeart/2024/layout/NumberedLinearArrowProcess"/>
    <dgm:cxn modelId="{20D03E43-E339-4547-8112-EEA1D5CBF34B}" type="presParOf" srcId="{21D6AB37-2F66-46F0-8E35-DD69B038EDE3}" destId="{4DEBE50A-B749-43D8-8E6C-3D6C27F7F50C}" srcOrd="0" destOrd="0" presId="urn:microsoft.com/office/officeart/2024/layout/NumberedLinearArrowProcess"/>
    <dgm:cxn modelId="{74619871-7071-4EBE-90BD-CD748E6F4D5D}" type="presParOf" srcId="{21D6AB37-2F66-46F0-8E35-DD69B038EDE3}" destId="{8106170D-712B-411E-9140-7FE8D65E0CB5}" srcOrd="1" destOrd="0" presId="urn:microsoft.com/office/officeart/2024/layout/NumberedLinearArrowProcess"/>
    <dgm:cxn modelId="{FC8CBEE6-DC8E-4A54-B0F6-C75360610AE6}" type="presParOf" srcId="{8106170D-712B-411E-9140-7FE8D65E0CB5}" destId="{67C0E5D1-2C74-44BA-8C65-30FB90D464F0}" srcOrd="0" destOrd="0" presId="urn:microsoft.com/office/officeart/2024/layout/NumberedLinearArrowProcess"/>
    <dgm:cxn modelId="{A8DAC879-56A3-412B-9A30-02C7D538B504}" type="presParOf" srcId="{8106170D-712B-411E-9140-7FE8D65E0CB5}" destId="{D6CECD51-D171-478A-A2C9-BBB3ACB2D09D}" srcOrd="1" destOrd="0" presId="urn:microsoft.com/office/officeart/2024/layout/NumberedLinearArrowProcess"/>
    <dgm:cxn modelId="{EC04035F-BE00-4A99-BA36-A1BEE20C1D94}" type="presParOf" srcId="{8106170D-712B-411E-9140-7FE8D65E0CB5}" destId="{AFEB56D6-E415-46C9-9C43-D77269F66DC2}" srcOrd="2" destOrd="0" presId="urn:microsoft.com/office/officeart/2024/layout/NumberedLinearArrowProcess"/>
    <dgm:cxn modelId="{CEDE9344-AA74-43AA-A66D-8582BCEC92AF}" type="presParOf" srcId="{8106170D-712B-411E-9140-7FE8D65E0CB5}" destId="{DEA2896B-2CBB-4C4E-8C23-1D35B3ABCBA4}" srcOrd="3" destOrd="0" presId="urn:microsoft.com/office/officeart/2024/layout/NumberedLinearArrowProcess"/>
    <dgm:cxn modelId="{1C335ED8-CF40-4DB9-A97D-921546A80782}" type="presParOf" srcId="{8106170D-712B-411E-9140-7FE8D65E0CB5}" destId="{1F132C06-1DC0-4D11-8F71-97280F9B467F}" srcOrd="4" destOrd="0" presId="urn:microsoft.com/office/officeart/2024/layout/NumberedLinearArrowProcess"/>
    <dgm:cxn modelId="{0424AE3E-C7A5-4CCF-A3ED-B79A4197C473}" type="presParOf" srcId="{21D6AB37-2F66-46F0-8E35-DD69B038EDE3}" destId="{F6438B4F-C944-4F3E-B3D2-CE15793AFB50}" srcOrd="2" destOrd="0" presId="urn:microsoft.com/office/officeart/2024/layout/NumberedLinearArrowProcess"/>
    <dgm:cxn modelId="{B05AB0D7-5444-4A06-A29B-567049D01E59}" type="presParOf" srcId="{A1A543EB-0B81-47BC-8C3D-0241F142AED2}" destId="{CF0DCA75-F34C-4114-8DC3-7C4291FF4808}" srcOrd="1" destOrd="0" presId="urn:microsoft.com/office/officeart/2024/layout/NumberedLinearArrowProcess"/>
    <dgm:cxn modelId="{C7FEF1D3-1603-4DED-818E-6B9DC10E9CAD}" type="presParOf" srcId="{A1A543EB-0B81-47BC-8C3D-0241F142AED2}" destId="{D477EA5B-4FFF-466C-A281-44B55EEAFD5F}" srcOrd="2" destOrd="0" presId="urn:microsoft.com/office/officeart/2024/layout/NumberedLinearArrowProcess"/>
    <dgm:cxn modelId="{5647FE27-3D50-4DF6-9512-B19C99C4B159}" type="presParOf" srcId="{D477EA5B-4FFF-466C-A281-44B55EEAFD5F}" destId="{8DE6BA99-8A12-4B72-B8C2-8C2F37556FC4}" srcOrd="0" destOrd="0" presId="urn:microsoft.com/office/officeart/2024/layout/NumberedLinearArrowProcess"/>
    <dgm:cxn modelId="{722FDE0D-1693-4ED6-8160-25A9DE2E2CF2}" type="presParOf" srcId="{D477EA5B-4FFF-466C-A281-44B55EEAFD5F}" destId="{C8143F29-A771-4383-A769-BF91993667E0}" srcOrd="1" destOrd="0" presId="urn:microsoft.com/office/officeart/2024/layout/NumberedLinearArrowProcess"/>
    <dgm:cxn modelId="{8B069C23-9AF2-404E-9727-03DDA3EEBC72}" type="presParOf" srcId="{C8143F29-A771-4383-A769-BF91993667E0}" destId="{AE205D1C-D9AC-400F-AFDF-FE942829EA71}" srcOrd="0" destOrd="0" presId="urn:microsoft.com/office/officeart/2024/layout/NumberedLinearArrowProcess"/>
    <dgm:cxn modelId="{69812397-2E2C-4477-A0C9-546C8412246B}" type="presParOf" srcId="{C8143F29-A771-4383-A769-BF91993667E0}" destId="{D307BE27-22D9-4FD5-91C4-7706601BE412}" srcOrd="1" destOrd="0" presId="urn:microsoft.com/office/officeart/2024/layout/NumberedLinearArrowProcess"/>
    <dgm:cxn modelId="{393B3029-2B77-409F-A597-E0141AB2639A}" type="presParOf" srcId="{C8143F29-A771-4383-A769-BF91993667E0}" destId="{8D517882-1A47-42E0-BC2F-82452084CE48}" srcOrd="2" destOrd="0" presId="urn:microsoft.com/office/officeart/2024/layout/NumberedLinearArrowProcess"/>
    <dgm:cxn modelId="{389BB652-7D37-4B1F-AE9F-B3CE24DA26E4}" type="presParOf" srcId="{C8143F29-A771-4383-A769-BF91993667E0}" destId="{5F2036CD-BE3B-48EC-8EC1-263A2BC9C2E3}" srcOrd="3" destOrd="0" presId="urn:microsoft.com/office/officeart/2024/layout/NumberedLinearArrowProcess"/>
    <dgm:cxn modelId="{FD4FF660-43B9-4C5A-B781-3AFD6024BB91}" type="presParOf" srcId="{C8143F29-A771-4383-A769-BF91993667E0}" destId="{97B4C330-911E-4696-A64F-4E30F8C53950}" srcOrd="4" destOrd="0" presId="urn:microsoft.com/office/officeart/2024/layout/NumberedLinearArrowProcess"/>
    <dgm:cxn modelId="{EF26C80A-18FB-43F2-B14D-C8011CC4387E}" type="presParOf" srcId="{D477EA5B-4FFF-466C-A281-44B55EEAFD5F}" destId="{0BFFD711-326D-49C4-8D30-63705E3419D3}" srcOrd="2" destOrd="0" presId="urn:microsoft.com/office/officeart/2024/layout/NumberedLinearArrowProcess"/>
    <dgm:cxn modelId="{D6FCE9C3-44DF-4F5A-98DE-401D62CB8AA6}" type="presParOf" srcId="{A1A543EB-0B81-47BC-8C3D-0241F142AED2}" destId="{631E2B35-0DBA-49E2-83AF-AB1C0E8218FE}" srcOrd="3" destOrd="0" presId="urn:microsoft.com/office/officeart/2024/layout/NumberedLinearArrowProcess"/>
    <dgm:cxn modelId="{F6783CF6-34F6-4BA0-B8EB-F56AC3C2AEB2}" type="presParOf" srcId="{A1A543EB-0B81-47BC-8C3D-0241F142AED2}" destId="{8F98873B-0064-4F25-A128-712FD56DFCCA}" srcOrd="4" destOrd="0" presId="urn:microsoft.com/office/officeart/2024/layout/NumberedLinearArrowProcess"/>
    <dgm:cxn modelId="{8DCA10FB-553E-43E3-8FA4-CB9E417D60D0}" type="presParOf" srcId="{8F98873B-0064-4F25-A128-712FD56DFCCA}" destId="{E87288A2-5371-4866-AAF4-80C487932811}" srcOrd="0" destOrd="0" presId="urn:microsoft.com/office/officeart/2024/layout/NumberedLinearArrowProcess"/>
    <dgm:cxn modelId="{335A66F8-990E-40C5-B53C-5C052BAC09E3}" type="presParOf" srcId="{8F98873B-0064-4F25-A128-712FD56DFCCA}" destId="{FF7EDE8F-4DF8-4AA5-821D-DCD6A2F54CE9}" srcOrd="1" destOrd="0" presId="urn:microsoft.com/office/officeart/2024/layout/NumberedLinearArrowProcess"/>
    <dgm:cxn modelId="{CA3BCE7D-E2F0-4683-89CD-5491B4D047FC}" type="presParOf" srcId="{FF7EDE8F-4DF8-4AA5-821D-DCD6A2F54CE9}" destId="{B3436D3A-E429-4ACD-B2B4-45C13E82A5F6}" srcOrd="0" destOrd="0" presId="urn:microsoft.com/office/officeart/2024/layout/NumberedLinearArrowProcess"/>
    <dgm:cxn modelId="{9EB35A9F-41A0-4FDE-951F-BE61FF74B172}" type="presParOf" srcId="{FF7EDE8F-4DF8-4AA5-821D-DCD6A2F54CE9}" destId="{8AF46078-E010-45C9-B137-46642964571C}" srcOrd="1" destOrd="0" presId="urn:microsoft.com/office/officeart/2024/layout/NumberedLinearArrowProcess"/>
    <dgm:cxn modelId="{9388593E-9B60-4E3B-9C66-6EA48B2DC892}" type="presParOf" srcId="{FF7EDE8F-4DF8-4AA5-821D-DCD6A2F54CE9}" destId="{CE4D8714-5A64-47D5-B35B-26F23C8B8C68}" srcOrd="2" destOrd="0" presId="urn:microsoft.com/office/officeart/2024/layout/NumberedLinearArrowProcess"/>
    <dgm:cxn modelId="{16CFCB7B-CB0A-4534-A831-90B5BD088A32}" type="presParOf" srcId="{FF7EDE8F-4DF8-4AA5-821D-DCD6A2F54CE9}" destId="{C981143D-EF41-431B-B087-1B23244B9A9F}" srcOrd="3" destOrd="0" presId="urn:microsoft.com/office/officeart/2024/layout/NumberedLinearArrowProcess"/>
    <dgm:cxn modelId="{16FD4E3C-51EB-4D5D-93E3-D21A9506DD76}" type="presParOf" srcId="{FF7EDE8F-4DF8-4AA5-821D-DCD6A2F54CE9}" destId="{DC474C82-5FF9-4063-B165-A9AE5210851D}" srcOrd="4" destOrd="0" presId="urn:microsoft.com/office/officeart/2024/layout/NumberedLinearArrowProcess"/>
    <dgm:cxn modelId="{AECCA613-A394-4811-9232-ADCBC98A7D08}" type="presParOf" srcId="{8F98873B-0064-4F25-A128-712FD56DFCCA}" destId="{2A8525F1-D2CE-4295-BB14-EA51FC411B7C}" srcOrd="2" destOrd="0" presId="urn:microsoft.com/office/officeart/2024/layout/NumberedLinear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04053CE-B3E0-4CE1-B1B7-45BBFDE009D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18BB4C0-80B6-4501-9BA3-D11589111347}">
      <dgm:prSet/>
      <dgm:spPr>
        <a:solidFill>
          <a:schemeClr val="accent5">
            <a:lumMod val="60000"/>
            <a:lumOff val="40000"/>
            <a:alpha val="68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b="1" i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ICG È SICURA.</a:t>
          </a:r>
          <a:endParaRPr lang="it-IT" b="1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B5C95A-79C8-4DD2-A5BB-673F384ECFF1}" type="parTrans" cxnId="{8BCA2157-74E5-4445-9F80-C6892083661A}">
      <dgm:prSet/>
      <dgm:spPr/>
      <dgm:t>
        <a:bodyPr/>
        <a:lstStyle/>
        <a:p>
          <a:endParaRPr lang="it-IT"/>
        </a:p>
      </dgm:t>
    </dgm:pt>
    <dgm:pt modelId="{C114201E-BAA3-4DEB-A5A7-2C609C9720F1}" type="sibTrans" cxnId="{8BCA2157-74E5-4445-9F80-C6892083661A}">
      <dgm:prSet/>
      <dgm:spPr/>
      <dgm:t>
        <a:bodyPr/>
        <a:lstStyle/>
        <a:p>
          <a:endParaRPr lang="it-IT"/>
        </a:p>
      </dgm:t>
    </dgm:pt>
    <dgm:pt modelId="{21C50614-EDC4-40DB-BC48-D1EF4FF9030E}">
      <dgm:prSet/>
      <dgm:spPr>
        <a:solidFill>
          <a:schemeClr val="accent5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b="1" i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ICG È SEMPLICE.</a:t>
          </a:r>
          <a:endParaRPr lang="it-IT" b="1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3269912-A394-4BA0-8E68-8D4DFD59AF3E}" type="parTrans" cxnId="{6565E61F-505B-42C1-88C2-00F99A322B54}">
      <dgm:prSet/>
      <dgm:spPr/>
      <dgm:t>
        <a:bodyPr/>
        <a:lstStyle/>
        <a:p>
          <a:endParaRPr lang="it-IT"/>
        </a:p>
      </dgm:t>
    </dgm:pt>
    <dgm:pt modelId="{B9C15ACB-E83B-41A3-B8C5-43AD689B456C}" type="sibTrans" cxnId="{6565E61F-505B-42C1-88C2-00F99A322B54}">
      <dgm:prSet/>
      <dgm:spPr/>
      <dgm:t>
        <a:bodyPr/>
        <a:lstStyle/>
        <a:p>
          <a:endParaRPr lang="it-IT"/>
        </a:p>
      </dgm:t>
    </dgm:pt>
    <dgm:pt modelId="{341A0CC0-8354-4EB7-A769-75D81B5B321D}">
      <dgm:prSet/>
      <dgm:spPr>
        <a:solidFill>
          <a:schemeClr val="accent5">
            <a:lumMod val="60000"/>
            <a:lumOff val="40000"/>
            <a:alpha val="68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it-IT" b="1" i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ICG È INTEGRABILE.</a:t>
          </a:r>
          <a:endParaRPr lang="it-IT" b="1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C1412EE-6B10-483B-B4C8-73B50CF2B37F}" type="parTrans" cxnId="{0C897CDE-7AD4-42E9-A869-751A4A5C9BD8}">
      <dgm:prSet/>
      <dgm:spPr/>
      <dgm:t>
        <a:bodyPr/>
        <a:lstStyle/>
        <a:p>
          <a:endParaRPr lang="it-IT"/>
        </a:p>
      </dgm:t>
    </dgm:pt>
    <dgm:pt modelId="{0C62CEF8-FBFF-4F18-9155-4EA41EC0C9A2}" type="sibTrans" cxnId="{0C897CDE-7AD4-42E9-A869-751A4A5C9BD8}">
      <dgm:prSet/>
      <dgm:spPr/>
      <dgm:t>
        <a:bodyPr/>
        <a:lstStyle/>
        <a:p>
          <a:endParaRPr lang="it-IT"/>
        </a:p>
      </dgm:t>
    </dgm:pt>
    <dgm:pt modelId="{B34192B0-9305-4598-BF29-AE03874640AD}" type="pres">
      <dgm:prSet presAssocID="{C04053CE-B3E0-4CE1-B1B7-45BBFDE009D5}" presName="linear" presStyleCnt="0">
        <dgm:presLayoutVars>
          <dgm:animLvl val="lvl"/>
          <dgm:resizeHandles val="exact"/>
        </dgm:presLayoutVars>
      </dgm:prSet>
      <dgm:spPr/>
    </dgm:pt>
    <dgm:pt modelId="{22A7415B-29CE-422B-A32A-7EA5B73BF3B4}" type="pres">
      <dgm:prSet presAssocID="{218BB4C0-80B6-4501-9BA3-D11589111347}" presName="parentText" presStyleLbl="node1" presStyleIdx="0" presStyleCnt="3" custLinFactNeighborX="135">
        <dgm:presLayoutVars>
          <dgm:chMax val="0"/>
          <dgm:bulletEnabled val="1"/>
        </dgm:presLayoutVars>
      </dgm:prSet>
      <dgm:spPr/>
    </dgm:pt>
    <dgm:pt modelId="{8A7346AA-61BB-479F-9463-1B4D3E829AAF}" type="pres">
      <dgm:prSet presAssocID="{C114201E-BAA3-4DEB-A5A7-2C609C9720F1}" presName="spacer" presStyleCnt="0"/>
      <dgm:spPr/>
    </dgm:pt>
    <dgm:pt modelId="{0CC00A6A-8BA9-4454-8092-1AD9CD843BCD}" type="pres">
      <dgm:prSet presAssocID="{21C50614-EDC4-40DB-BC48-D1EF4FF9030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A51FB80-566C-4687-9B36-ACEEE52A1527}" type="pres">
      <dgm:prSet presAssocID="{B9C15ACB-E83B-41A3-B8C5-43AD689B456C}" presName="spacer" presStyleCnt="0"/>
      <dgm:spPr/>
    </dgm:pt>
    <dgm:pt modelId="{73EEB88A-4696-4DDD-A030-ADCD943265F6}" type="pres">
      <dgm:prSet presAssocID="{341A0CC0-8354-4EB7-A769-75D81B5B321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25F1B16-6E8B-4EB8-A77A-70E9FF8BBAD6}" type="presOf" srcId="{341A0CC0-8354-4EB7-A769-75D81B5B321D}" destId="{73EEB88A-4696-4DDD-A030-ADCD943265F6}" srcOrd="0" destOrd="0" presId="urn:microsoft.com/office/officeart/2005/8/layout/vList2"/>
    <dgm:cxn modelId="{6565E61F-505B-42C1-88C2-00F99A322B54}" srcId="{C04053CE-B3E0-4CE1-B1B7-45BBFDE009D5}" destId="{21C50614-EDC4-40DB-BC48-D1EF4FF9030E}" srcOrd="1" destOrd="0" parTransId="{E3269912-A394-4BA0-8E68-8D4DFD59AF3E}" sibTransId="{B9C15ACB-E83B-41A3-B8C5-43AD689B456C}"/>
    <dgm:cxn modelId="{8BCA2157-74E5-4445-9F80-C6892083661A}" srcId="{C04053CE-B3E0-4CE1-B1B7-45BBFDE009D5}" destId="{218BB4C0-80B6-4501-9BA3-D11589111347}" srcOrd="0" destOrd="0" parTransId="{1EB5C95A-79C8-4DD2-A5BB-673F384ECFF1}" sibTransId="{C114201E-BAA3-4DEB-A5A7-2C609C9720F1}"/>
    <dgm:cxn modelId="{F41B9358-3B58-47BD-B40D-F54C7E4681F3}" type="presOf" srcId="{21C50614-EDC4-40DB-BC48-D1EF4FF9030E}" destId="{0CC00A6A-8BA9-4454-8092-1AD9CD843BCD}" srcOrd="0" destOrd="0" presId="urn:microsoft.com/office/officeart/2005/8/layout/vList2"/>
    <dgm:cxn modelId="{273F367C-F3B8-4DAA-99E2-65EE253E8D66}" type="presOf" srcId="{C04053CE-B3E0-4CE1-B1B7-45BBFDE009D5}" destId="{B34192B0-9305-4598-BF29-AE03874640AD}" srcOrd="0" destOrd="0" presId="urn:microsoft.com/office/officeart/2005/8/layout/vList2"/>
    <dgm:cxn modelId="{9C5969D5-2B0C-4540-A69F-169B6894A656}" type="presOf" srcId="{218BB4C0-80B6-4501-9BA3-D11589111347}" destId="{22A7415B-29CE-422B-A32A-7EA5B73BF3B4}" srcOrd="0" destOrd="0" presId="urn:microsoft.com/office/officeart/2005/8/layout/vList2"/>
    <dgm:cxn modelId="{0C897CDE-7AD4-42E9-A869-751A4A5C9BD8}" srcId="{C04053CE-B3E0-4CE1-B1B7-45BBFDE009D5}" destId="{341A0CC0-8354-4EB7-A769-75D81B5B321D}" srcOrd="2" destOrd="0" parTransId="{8C1412EE-6B10-483B-B4C8-73B50CF2B37F}" sibTransId="{0C62CEF8-FBFF-4F18-9155-4EA41EC0C9A2}"/>
    <dgm:cxn modelId="{C881C979-641B-4749-87D3-422A4F5306A6}" type="presParOf" srcId="{B34192B0-9305-4598-BF29-AE03874640AD}" destId="{22A7415B-29CE-422B-A32A-7EA5B73BF3B4}" srcOrd="0" destOrd="0" presId="urn:microsoft.com/office/officeart/2005/8/layout/vList2"/>
    <dgm:cxn modelId="{3CB5BF2D-C123-4780-8E33-4B61E26E0BFA}" type="presParOf" srcId="{B34192B0-9305-4598-BF29-AE03874640AD}" destId="{8A7346AA-61BB-479F-9463-1B4D3E829AAF}" srcOrd="1" destOrd="0" presId="urn:microsoft.com/office/officeart/2005/8/layout/vList2"/>
    <dgm:cxn modelId="{34719960-5422-42A5-8225-27F3B2FFBD41}" type="presParOf" srcId="{B34192B0-9305-4598-BF29-AE03874640AD}" destId="{0CC00A6A-8BA9-4454-8092-1AD9CD843BCD}" srcOrd="2" destOrd="0" presId="urn:microsoft.com/office/officeart/2005/8/layout/vList2"/>
    <dgm:cxn modelId="{BD939FC3-1B2D-482F-A001-AEC4BA764A0F}" type="presParOf" srcId="{B34192B0-9305-4598-BF29-AE03874640AD}" destId="{3A51FB80-566C-4687-9B36-ACEEE52A1527}" srcOrd="3" destOrd="0" presId="urn:microsoft.com/office/officeart/2005/8/layout/vList2"/>
    <dgm:cxn modelId="{6B70A8D3-B5D2-4A6C-B137-8D37BBD43F25}" type="presParOf" srcId="{B34192B0-9305-4598-BF29-AE03874640AD}" destId="{73EEB88A-4696-4DDD-A030-ADCD943265F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E3DD86-4AF4-4AC8-AB9C-E826B8EE2892}">
      <dsp:nvSpPr>
        <dsp:cNvPr id="0" name=""/>
        <dsp:cNvSpPr/>
      </dsp:nvSpPr>
      <dsp:spPr>
        <a:xfrm>
          <a:off x="686819" y="791819"/>
          <a:ext cx="2127375" cy="212737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57242-1A5A-4C54-8FBE-58DC792E9663}">
      <dsp:nvSpPr>
        <dsp:cNvPr id="0" name=""/>
        <dsp:cNvSpPr/>
      </dsp:nvSpPr>
      <dsp:spPr>
        <a:xfrm>
          <a:off x="1000694" y="1105694"/>
          <a:ext cx="1499625" cy="1499625"/>
        </a:xfrm>
        <a:prstGeom prst="ellipse">
          <a:avLst/>
        </a:prstGeom>
        <a:solidFill>
          <a:schemeClr val="accent5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87DBC0-8173-47EA-907C-4494E34CFED9}">
      <dsp:nvSpPr>
        <dsp:cNvPr id="0" name=""/>
        <dsp:cNvSpPr/>
      </dsp:nvSpPr>
      <dsp:spPr>
        <a:xfrm>
          <a:off x="6757" y="3581819"/>
          <a:ext cx="3487500" cy="720000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IT" sz="2600" b="1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GRUPPO ICG</a:t>
          </a:r>
        </a:p>
      </dsp:txBody>
      <dsp:txXfrm>
        <a:off x="6757" y="3581819"/>
        <a:ext cx="3487500" cy="720000"/>
      </dsp:txXfrm>
    </dsp:sp>
    <dsp:sp modelId="{93C1FB85-DC60-4D07-9CEC-3D8688966C0D}">
      <dsp:nvSpPr>
        <dsp:cNvPr id="0" name=""/>
        <dsp:cNvSpPr/>
      </dsp:nvSpPr>
      <dsp:spPr>
        <a:xfrm>
          <a:off x="5310477" y="791819"/>
          <a:ext cx="2127375" cy="212737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D768508-BBEE-4B71-BAC3-E229ED46929D}">
      <dsp:nvSpPr>
        <dsp:cNvPr id="0" name=""/>
        <dsp:cNvSpPr/>
      </dsp:nvSpPr>
      <dsp:spPr>
        <a:xfrm>
          <a:off x="5624352" y="1105694"/>
          <a:ext cx="1499625" cy="1499625"/>
        </a:xfrm>
        <a:prstGeom prst="ellipse">
          <a:avLst/>
        </a:prstGeom>
        <a:solidFill>
          <a:schemeClr val="accent5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DD9578-F8D6-46B1-A726-613A762066E4}">
      <dsp:nvSpPr>
        <dsp:cNvPr id="0" name=""/>
        <dsp:cNvSpPr/>
      </dsp:nvSpPr>
      <dsp:spPr>
        <a:xfrm>
          <a:off x="4104569" y="3581819"/>
          <a:ext cx="4539190" cy="720000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IT" sz="2600" b="1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GRUPPO CONTROLLO NON ICG</a:t>
          </a:r>
        </a:p>
      </dsp:txBody>
      <dsp:txXfrm>
        <a:off x="4104569" y="3581819"/>
        <a:ext cx="453919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E3DD86-4AF4-4AC8-AB9C-E826B8EE2892}">
      <dsp:nvSpPr>
        <dsp:cNvPr id="0" name=""/>
        <dsp:cNvSpPr/>
      </dsp:nvSpPr>
      <dsp:spPr>
        <a:xfrm>
          <a:off x="487860" y="802886"/>
          <a:ext cx="1441125" cy="144112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6C57242-1A5A-4C54-8FBE-58DC792E9663}">
      <dsp:nvSpPr>
        <dsp:cNvPr id="0" name=""/>
        <dsp:cNvSpPr/>
      </dsp:nvSpPr>
      <dsp:spPr>
        <a:xfrm>
          <a:off x="700485" y="1015511"/>
          <a:ext cx="1015875" cy="1015875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87DBC0-8173-47EA-907C-4494E34CFED9}">
      <dsp:nvSpPr>
        <dsp:cNvPr id="0" name=""/>
        <dsp:cNvSpPr/>
      </dsp:nvSpPr>
      <dsp:spPr>
        <a:xfrm>
          <a:off x="27173" y="2692886"/>
          <a:ext cx="2362500" cy="720000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IT" sz="2200" b="1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GRUPPO ICG</a:t>
          </a:r>
        </a:p>
      </dsp:txBody>
      <dsp:txXfrm>
        <a:off x="27173" y="2692886"/>
        <a:ext cx="2362500" cy="720000"/>
      </dsp:txXfrm>
    </dsp:sp>
    <dsp:sp modelId="{93C1FB85-DC60-4D07-9CEC-3D8688966C0D}">
      <dsp:nvSpPr>
        <dsp:cNvPr id="0" name=""/>
        <dsp:cNvSpPr/>
      </dsp:nvSpPr>
      <dsp:spPr>
        <a:xfrm>
          <a:off x="3620015" y="802886"/>
          <a:ext cx="1441125" cy="144112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D768508-BBEE-4B71-BAC3-E229ED46929D}">
      <dsp:nvSpPr>
        <dsp:cNvPr id="0" name=""/>
        <dsp:cNvSpPr/>
      </dsp:nvSpPr>
      <dsp:spPr>
        <a:xfrm>
          <a:off x="3832640" y="1015511"/>
          <a:ext cx="1015875" cy="1015875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DD9578-F8D6-46B1-A726-613A762066E4}">
      <dsp:nvSpPr>
        <dsp:cNvPr id="0" name=""/>
        <dsp:cNvSpPr/>
      </dsp:nvSpPr>
      <dsp:spPr>
        <a:xfrm>
          <a:off x="2803110" y="2692886"/>
          <a:ext cx="3074935" cy="720000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it-IT" sz="2200" b="1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GRUPPO CONTROLLO NON ICG</a:t>
          </a:r>
        </a:p>
      </dsp:txBody>
      <dsp:txXfrm>
        <a:off x="2803110" y="2692886"/>
        <a:ext cx="3074935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C3846-4566-4C82-B2E4-C85E46C280D2}">
      <dsp:nvSpPr>
        <dsp:cNvPr id="0" name=""/>
        <dsp:cNvSpPr/>
      </dsp:nvSpPr>
      <dsp:spPr>
        <a:xfrm>
          <a:off x="0" y="26400"/>
          <a:ext cx="10424100" cy="111384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i="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Negli 8 casi con complicanza di leak, l’ICG risultava apparentemente normale</a:t>
          </a:r>
          <a:endParaRPr lang="it-IT" sz="2800" b="1" kern="12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4373" y="80773"/>
        <a:ext cx="10315354" cy="1005094"/>
      </dsp:txXfrm>
    </dsp:sp>
    <dsp:sp modelId="{02D62486-69FD-4948-99EC-F6CE7E025DEB}">
      <dsp:nvSpPr>
        <dsp:cNvPr id="0" name=""/>
        <dsp:cNvSpPr/>
      </dsp:nvSpPr>
      <dsp:spPr>
        <a:xfrm>
          <a:off x="0" y="1220880"/>
          <a:ext cx="10424100" cy="111384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i="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Questo dato suggerisce un punto cruciale:</a:t>
          </a:r>
          <a:endParaRPr lang="it-IT" sz="2800" b="1" kern="12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4373" y="1275253"/>
        <a:ext cx="10315354" cy="1005094"/>
      </dsp:txXfrm>
    </dsp:sp>
    <dsp:sp modelId="{E9C450E7-F2D6-4170-80D3-C9C3444E57BF}">
      <dsp:nvSpPr>
        <dsp:cNvPr id="0" name=""/>
        <dsp:cNvSpPr/>
      </dsp:nvSpPr>
      <dsp:spPr>
        <a:xfrm>
          <a:off x="0" y="2415360"/>
          <a:ext cx="10424100" cy="111384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i="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LA PERFUSIONE VISIVAMENTE “NORMALE” NON ESCLUDE IL RISCHIO DI LEAK.</a:t>
          </a:r>
          <a:endParaRPr lang="it-IT" sz="2800" b="1" kern="12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4373" y="2469733"/>
        <a:ext cx="10315354" cy="10050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1209E4-B365-42BC-B4A3-9F9F92FDB428}">
      <dsp:nvSpPr>
        <dsp:cNvPr id="0" name=""/>
        <dsp:cNvSpPr/>
      </dsp:nvSpPr>
      <dsp:spPr>
        <a:xfrm>
          <a:off x="0" y="494820"/>
          <a:ext cx="10395771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BA7D88-069F-48FF-AE3F-0B3399DBE43A}">
      <dsp:nvSpPr>
        <dsp:cNvPr id="0" name=""/>
        <dsp:cNvSpPr/>
      </dsp:nvSpPr>
      <dsp:spPr>
        <a:xfrm>
          <a:off x="519280" y="195283"/>
          <a:ext cx="9088870" cy="388096"/>
        </a:xfrm>
        <a:prstGeom prst="roundRect">
          <a:avLst/>
        </a:prstGeom>
        <a:gradFill rotWithShape="0">
          <a:gsLst>
            <a:gs pos="0">
              <a:schemeClr val="accent5">
                <a:lumMod val="40000"/>
                <a:lumOff val="60000"/>
                <a:alpha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055" tIns="0" rIns="27505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i="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• Metodica sicura.</a:t>
          </a:r>
          <a:endParaRPr lang="it-IT" sz="2000" b="1" kern="12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38225" y="214228"/>
        <a:ext cx="9050980" cy="350206"/>
      </dsp:txXfrm>
    </dsp:sp>
    <dsp:sp modelId="{DA99178A-E4E8-4D04-ADB7-9EB8F5C05C86}">
      <dsp:nvSpPr>
        <dsp:cNvPr id="0" name=""/>
        <dsp:cNvSpPr/>
      </dsp:nvSpPr>
      <dsp:spPr>
        <a:xfrm>
          <a:off x="0" y="977956"/>
          <a:ext cx="10395771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313274-1B0F-4E5C-892C-FA84A268B411}">
      <dsp:nvSpPr>
        <dsp:cNvPr id="0" name=""/>
        <dsp:cNvSpPr/>
      </dsp:nvSpPr>
      <dsp:spPr>
        <a:xfrm>
          <a:off x="519280" y="678420"/>
          <a:ext cx="9088870" cy="388096"/>
        </a:xfrm>
        <a:prstGeom prst="roundRect">
          <a:avLst/>
        </a:prstGeom>
        <a:gradFill rotWithShape="0">
          <a:gsLst>
            <a:gs pos="0">
              <a:schemeClr val="accent5">
                <a:lumMod val="40000"/>
                <a:lumOff val="60000"/>
                <a:alpha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055" tIns="0" rIns="27505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i="0" kern="120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• Semplice e facilmente integrabile nella pratica chirurgica.</a:t>
          </a:r>
          <a:endParaRPr lang="it-IT" sz="2000" b="1" kern="120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38225" y="697365"/>
        <a:ext cx="9050980" cy="350206"/>
      </dsp:txXfrm>
    </dsp:sp>
    <dsp:sp modelId="{6BB49F5F-4B02-433C-9493-F0DD65A6F1AC}">
      <dsp:nvSpPr>
        <dsp:cNvPr id="0" name=""/>
        <dsp:cNvSpPr/>
      </dsp:nvSpPr>
      <dsp:spPr>
        <a:xfrm>
          <a:off x="0" y="1461093"/>
          <a:ext cx="10395771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CE2ED2-879E-4C3D-B8AC-3188B029CF13}">
      <dsp:nvSpPr>
        <dsp:cNvPr id="0" name=""/>
        <dsp:cNvSpPr/>
      </dsp:nvSpPr>
      <dsp:spPr>
        <a:xfrm>
          <a:off x="519280" y="1161556"/>
          <a:ext cx="9088870" cy="388096"/>
        </a:xfrm>
        <a:prstGeom prst="roundRect">
          <a:avLst/>
        </a:prstGeom>
        <a:gradFill rotWithShape="0">
          <a:gsLst>
            <a:gs pos="0">
              <a:schemeClr val="accent5">
                <a:lumMod val="40000"/>
                <a:lumOff val="60000"/>
                <a:alpha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055" tIns="0" rIns="27505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i="0" kern="120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• Nessuna complicanza correlata all’ICG.</a:t>
          </a:r>
          <a:endParaRPr lang="it-IT" sz="2000" b="1" kern="120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38225" y="1180501"/>
        <a:ext cx="9050980" cy="350206"/>
      </dsp:txXfrm>
    </dsp:sp>
    <dsp:sp modelId="{3091A016-5B8D-4694-B985-B1D50C02B467}">
      <dsp:nvSpPr>
        <dsp:cNvPr id="0" name=""/>
        <dsp:cNvSpPr/>
      </dsp:nvSpPr>
      <dsp:spPr>
        <a:xfrm>
          <a:off x="0" y="1944229"/>
          <a:ext cx="10395771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2F6D2-5EA9-4E6F-9056-ACE96CA4F6C2}">
      <dsp:nvSpPr>
        <dsp:cNvPr id="0" name=""/>
        <dsp:cNvSpPr/>
      </dsp:nvSpPr>
      <dsp:spPr>
        <a:xfrm>
          <a:off x="519280" y="1644693"/>
          <a:ext cx="9088870" cy="388096"/>
        </a:xfrm>
        <a:prstGeom prst="roundRect">
          <a:avLst/>
        </a:prstGeom>
        <a:gradFill rotWithShape="0">
          <a:gsLst>
            <a:gs pos="0">
              <a:schemeClr val="accent5">
                <a:lumMod val="40000"/>
                <a:lumOff val="60000"/>
                <a:alpha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055" tIns="0" rIns="27505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i="0" kern="120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• Nessun incremento dei tempi operatori.</a:t>
          </a:r>
          <a:endParaRPr lang="it-IT" sz="2000" b="1" kern="120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38225" y="1663638"/>
        <a:ext cx="9050980" cy="350206"/>
      </dsp:txXfrm>
    </dsp:sp>
    <dsp:sp modelId="{1B8E7343-8114-40C3-8FA1-C0C5FA74CDD2}">
      <dsp:nvSpPr>
        <dsp:cNvPr id="0" name=""/>
        <dsp:cNvSpPr/>
      </dsp:nvSpPr>
      <dsp:spPr>
        <a:xfrm>
          <a:off x="0" y="2607731"/>
          <a:ext cx="10395771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80F7BD-726F-44CC-B877-3A025C3A996C}">
      <dsp:nvSpPr>
        <dsp:cNvPr id="0" name=""/>
        <dsp:cNvSpPr/>
      </dsp:nvSpPr>
      <dsp:spPr>
        <a:xfrm>
          <a:off x="519280" y="2127829"/>
          <a:ext cx="9088870" cy="568461"/>
        </a:xfrm>
        <a:prstGeom prst="roundRect">
          <a:avLst/>
        </a:prstGeom>
        <a:gradFill rotWithShape="0">
          <a:gsLst>
            <a:gs pos="0">
              <a:schemeClr val="accent5">
                <a:lumMod val="40000"/>
                <a:lumOff val="60000"/>
                <a:alpha val="8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055" tIns="0" rIns="27505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i="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• Tuttavia, la valutazione qualitativa della fluorescenza non ha identificato i pazienti che avrebbero sviluppato leak.</a:t>
          </a:r>
          <a:endParaRPr lang="it-IT" sz="2000" b="1" kern="12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47030" y="2155579"/>
        <a:ext cx="9033370" cy="5129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0E5D1-2C74-44BA-8C65-30FB90D464F0}">
      <dsp:nvSpPr>
        <dsp:cNvPr id="0" name=""/>
        <dsp:cNvSpPr/>
      </dsp:nvSpPr>
      <dsp:spPr>
        <a:xfrm>
          <a:off x="2001631" y="1082150"/>
          <a:ext cx="1267006" cy="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CECD51-D171-478A-A2C9-BBB3ACB2D09D}">
      <dsp:nvSpPr>
        <dsp:cNvPr id="0" name=""/>
        <dsp:cNvSpPr/>
      </dsp:nvSpPr>
      <dsp:spPr>
        <a:xfrm>
          <a:off x="3160037" y="934489"/>
          <a:ext cx="166520" cy="311868"/>
        </a:xfrm>
        <a:prstGeom prst="chevron">
          <a:avLst>
            <a:gd name="adj" fmla="val 90000"/>
          </a:avLst>
        </a:prstGeom>
        <a:solidFill>
          <a:schemeClr val="accent5">
            <a:lumMod val="60000"/>
            <a:lumOff val="40000"/>
            <a:alpha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68" tIns="165100" rIns="57468" bIns="165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i="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Il limite potenziale è la valutazione qualitativa della fluorescenza.</a:t>
          </a:r>
          <a:endParaRPr lang="it-IT" sz="2000" b="1" kern="12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3604" y="2342038"/>
        <a:ext cx="3154053" cy="1670836"/>
      </dsp:txXfrm>
    </dsp:sp>
    <dsp:sp modelId="{AFEB56D6-E415-46C9-9C43-D77269F66DC2}">
      <dsp:nvSpPr>
        <dsp:cNvPr id="0" name=""/>
        <dsp:cNvSpPr/>
      </dsp:nvSpPr>
      <dsp:spPr>
        <a:xfrm>
          <a:off x="1292397" y="553952"/>
          <a:ext cx="1056466" cy="1056466"/>
        </a:xfrm>
        <a:prstGeom prst="ellipse">
          <a:avLst/>
        </a:prstGeom>
        <a:solidFill>
          <a:srgbClr val="00206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97" tIns="40997" rIns="40997" bIns="40997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 dirty="0"/>
            <a:t>1</a:t>
          </a:r>
        </a:p>
      </dsp:txBody>
      <dsp:txXfrm>
        <a:off x="1447113" y="708668"/>
        <a:ext cx="747034" cy="747034"/>
      </dsp:txXfrm>
    </dsp:sp>
    <dsp:sp modelId="{1F132C06-1DC0-4D11-8F71-97280F9B467F}">
      <dsp:nvSpPr>
        <dsp:cNvPr id="0" name=""/>
        <dsp:cNvSpPr/>
      </dsp:nvSpPr>
      <dsp:spPr>
        <a:xfrm>
          <a:off x="1820594" y="1682141"/>
          <a:ext cx="72" cy="6064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438B4F-C944-4F3E-B3D2-CE15793AFB50}">
      <dsp:nvSpPr>
        <dsp:cNvPr id="0" name=""/>
        <dsp:cNvSpPr/>
      </dsp:nvSpPr>
      <dsp:spPr>
        <a:xfrm>
          <a:off x="191622" y="2290056"/>
          <a:ext cx="3258017" cy="1774800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  <a:alpha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468" tIns="165100" rIns="57468" bIns="165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i="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Il limite potenziale è la valutazione qualitativa della fluorescenza.</a:t>
          </a:r>
          <a:endParaRPr lang="it-IT" sz="2000" b="1" kern="12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3604" y="2342038"/>
        <a:ext cx="3154053" cy="1670836"/>
      </dsp:txXfrm>
    </dsp:sp>
    <dsp:sp modelId="{AE205D1C-D9AC-400F-AFDF-FE942829EA71}">
      <dsp:nvSpPr>
        <dsp:cNvPr id="0" name=""/>
        <dsp:cNvSpPr/>
      </dsp:nvSpPr>
      <dsp:spPr>
        <a:xfrm>
          <a:off x="3630640" y="1081350"/>
          <a:ext cx="3258017" cy="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07BE27-22D9-4FD5-91C4-7706601BE412}">
      <dsp:nvSpPr>
        <dsp:cNvPr id="0" name=""/>
        <dsp:cNvSpPr/>
      </dsp:nvSpPr>
      <dsp:spPr>
        <a:xfrm>
          <a:off x="6780057" y="933689"/>
          <a:ext cx="166520" cy="312603"/>
        </a:xfrm>
        <a:prstGeom prst="chevron">
          <a:avLst>
            <a:gd name="adj" fmla="val 90000"/>
          </a:avLst>
        </a:prstGeom>
        <a:solidFill>
          <a:schemeClr val="accent5">
            <a:lumMod val="60000"/>
            <a:lumOff val="40000"/>
            <a:alpha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68" tIns="165100" rIns="57468" bIns="165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i="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La perfusione non è necessariamente un fenomeno binario.</a:t>
          </a:r>
          <a:endParaRPr lang="it-IT" sz="2000" b="1" kern="12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863623" y="2344763"/>
        <a:ext cx="3154053" cy="1670836"/>
      </dsp:txXfrm>
    </dsp:sp>
    <dsp:sp modelId="{8D517882-1A47-42E0-BC2F-82452084CE48}">
      <dsp:nvSpPr>
        <dsp:cNvPr id="0" name=""/>
        <dsp:cNvSpPr/>
      </dsp:nvSpPr>
      <dsp:spPr>
        <a:xfrm>
          <a:off x="4912416" y="553153"/>
          <a:ext cx="1056466" cy="1056466"/>
        </a:xfrm>
        <a:prstGeom prst="ellipse">
          <a:avLst/>
        </a:prstGeom>
        <a:solidFill>
          <a:srgbClr val="00206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97" tIns="40997" rIns="40997" bIns="40997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2</a:t>
          </a:r>
        </a:p>
      </dsp:txBody>
      <dsp:txXfrm>
        <a:off x="5067132" y="707869"/>
        <a:ext cx="747034" cy="747034"/>
      </dsp:txXfrm>
    </dsp:sp>
    <dsp:sp modelId="{97B4C330-911E-4696-A64F-4E30F8C53950}">
      <dsp:nvSpPr>
        <dsp:cNvPr id="0" name=""/>
        <dsp:cNvSpPr/>
      </dsp:nvSpPr>
      <dsp:spPr>
        <a:xfrm>
          <a:off x="5440613" y="1681511"/>
          <a:ext cx="72" cy="6078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FFD711-326D-49C4-8D30-63705E3419D3}">
      <dsp:nvSpPr>
        <dsp:cNvPr id="0" name=""/>
        <dsp:cNvSpPr/>
      </dsp:nvSpPr>
      <dsp:spPr>
        <a:xfrm>
          <a:off x="3811641" y="2292781"/>
          <a:ext cx="3258017" cy="1774800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  <a:alpha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468" tIns="165100" rIns="57468" bIns="165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i="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La perfusione non è necessariamente un fenomeno binario.</a:t>
          </a:r>
          <a:endParaRPr lang="it-IT" sz="2000" b="1" kern="12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863623" y="2344763"/>
        <a:ext cx="3154053" cy="1670836"/>
      </dsp:txXfrm>
    </dsp:sp>
    <dsp:sp modelId="{B3436D3A-E429-4ACD-B2B4-45C13E82A5F6}">
      <dsp:nvSpPr>
        <dsp:cNvPr id="0" name=""/>
        <dsp:cNvSpPr/>
      </dsp:nvSpPr>
      <dsp:spPr>
        <a:xfrm>
          <a:off x="7250659" y="1081155"/>
          <a:ext cx="1810009" cy="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D8714-5A64-47D5-B35B-26F23C8B8C68}">
      <dsp:nvSpPr>
        <dsp:cNvPr id="0" name=""/>
        <dsp:cNvSpPr/>
      </dsp:nvSpPr>
      <dsp:spPr>
        <a:xfrm>
          <a:off x="8532436" y="552958"/>
          <a:ext cx="1056466" cy="1056466"/>
        </a:xfrm>
        <a:prstGeom prst="ellipse">
          <a:avLst/>
        </a:prstGeom>
        <a:solidFill>
          <a:srgbClr val="002060"/>
        </a:solidFill>
        <a:ln w="25400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97" tIns="40997" rIns="40997" bIns="40997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000" kern="1200"/>
            <a:t>3</a:t>
          </a:r>
        </a:p>
      </dsp:txBody>
      <dsp:txXfrm>
        <a:off x="8687152" y="707674"/>
        <a:ext cx="747034" cy="747034"/>
      </dsp:txXfrm>
    </dsp:sp>
    <dsp:sp modelId="{DC474C82-5FF9-4063-B165-A9AE5210851D}">
      <dsp:nvSpPr>
        <dsp:cNvPr id="0" name=""/>
        <dsp:cNvSpPr/>
      </dsp:nvSpPr>
      <dsp:spPr>
        <a:xfrm>
          <a:off x="9060633" y="1681382"/>
          <a:ext cx="72" cy="60816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8525F1-D2CE-4295-BB14-EA51FC411B7C}">
      <dsp:nvSpPr>
        <dsp:cNvPr id="0" name=""/>
        <dsp:cNvSpPr/>
      </dsp:nvSpPr>
      <dsp:spPr>
        <a:xfrm>
          <a:off x="7416918" y="2290056"/>
          <a:ext cx="3287502" cy="1774800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  <a:alpha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468" tIns="165100" rIns="57468" bIns="1651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i="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Quantificare oggettivamente il segnale mediante Q-ICG potrebbe consentire una migliore stratificazione del rischio ischemico intraoperatorio</a:t>
          </a:r>
          <a:endParaRPr lang="it-IT" sz="1800" b="1" kern="12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468900" y="2342038"/>
        <a:ext cx="3183538" cy="16708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A7415B-29CE-422B-A32A-7EA5B73BF3B4}">
      <dsp:nvSpPr>
        <dsp:cNvPr id="0" name=""/>
        <dsp:cNvSpPr/>
      </dsp:nvSpPr>
      <dsp:spPr>
        <a:xfrm>
          <a:off x="0" y="34321"/>
          <a:ext cx="9175599" cy="1103310"/>
        </a:xfrm>
        <a:prstGeom prst="roundRect">
          <a:avLst/>
        </a:prstGeom>
        <a:solidFill>
          <a:schemeClr val="accent5">
            <a:lumMod val="60000"/>
            <a:lumOff val="40000"/>
            <a:alpha val="6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600" b="1" i="0" kern="120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ICG È SICURA.</a:t>
          </a:r>
          <a:endParaRPr lang="it-IT" sz="4600" b="1" kern="120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3859" y="88180"/>
        <a:ext cx="9067881" cy="995592"/>
      </dsp:txXfrm>
    </dsp:sp>
    <dsp:sp modelId="{0CC00A6A-8BA9-4454-8092-1AD9CD843BCD}">
      <dsp:nvSpPr>
        <dsp:cNvPr id="0" name=""/>
        <dsp:cNvSpPr/>
      </dsp:nvSpPr>
      <dsp:spPr>
        <a:xfrm>
          <a:off x="0" y="1270111"/>
          <a:ext cx="9175599" cy="110331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600" b="1" i="0" kern="120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ICG È SEMPLICE.</a:t>
          </a:r>
          <a:endParaRPr lang="it-IT" sz="4600" b="1" kern="120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3859" y="1323970"/>
        <a:ext cx="9067881" cy="995592"/>
      </dsp:txXfrm>
    </dsp:sp>
    <dsp:sp modelId="{73EEB88A-4696-4DDD-A030-ADCD943265F6}">
      <dsp:nvSpPr>
        <dsp:cNvPr id="0" name=""/>
        <dsp:cNvSpPr/>
      </dsp:nvSpPr>
      <dsp:spPr>
        <a:xfrm>
          <a:off x="0" y="2505901"/>
          <a:ext cx="9175599" cy="1103310"/>
        </a:xfrm>
        <a:prstGeom prst="roundRect">
          <a:avLst/>
        </a:prstGeom>
        <a:solidFill>
          <a:schemeClr val="accent5">
            <a:lumMod val="60000"/>
            <a:lumOff val="40000"/>
            <a:alpha val="6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600" b="1" i="0" kern="120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ICG È INTEGRABILE.</a:t>
          </a:r>
          <a:endParaRPr lang="it-IT" sz="4600" b="1" kern="120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3859" y="2559760"/>
        <a:ext cx="9067881" cy="995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IconCircleLabelList">
  <dgm:title val=""/>
  <dgm:desc val=""/>
  <dgm:catLst>
    <dgm:cat type="list" pri="18500"/>
    <dgm:cat type="picture" pri="8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43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node1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solidFgAcc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layout/IconCircleLabelList">
  <dgm:title val=""/>
  <dgm:desc val=""/>
  <dgm:catLst>
    <dgm:cat type="list" pri="18500"/>
    <dgm:cat type="picture" pri="8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43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node1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solidFgAcc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24/layout/NumberedLinearArrowProcess">
  <dgm:title val=""/>
  <dgm:desc val=""/>
  <dgm:catLst>
    <dgm:cat type="process" pri="17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L"/>
          <dgm:param type="nodeVertAlign" val="t"/>
        </dgm:alg>
      </dgm:if>
      <dgm:else name="dirRev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9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1.7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ctrX" for="ch" forName="nodeText" refType="w" fact="0.5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ctrX" for="ch" forName="nodeText" refType="w" fact="0.5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ifMoreThanOneNode">
                  <dgm:choose name="firstNodeDirChoose">
                    <dgm:if name="firstNodeDirNorm" func="var" arg="dir" op="equ" val="norm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55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87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if>
                    <dgm:else name="firstNodeDirRev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1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084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else>
                  </dgm:choose>
                </dgm:else>
              </dgm:choose>
            </dgm:if>
            <dgm:if name="ifLastNode" axis="self" ptType="node" func="revPos" op="equ" val="1">
              <dgm:choose name="lastNodeDirChoose">
                <dgm:if name="last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lastNodeDirRev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l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if>
            <dgm:else name="allOtherNodes">
              <dgm:choose name="middleNodeDirChoose">
                <dgm:if name="middle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87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middleNodeDirRev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l" for="ch" forName="lineNode" refType="w" fact="0.1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084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else>
          </dgm:choose>
          <dgm:layoutNode name="lineNode" styleLbl="align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Node1">
            <dgm:alg type="sp"/>
            <dgm:choose name="arrowDirChoose">
              <dgm:if name="arrowNorm" func="var" arg="dir" op="equ" val="norm">
                <dgm:shape xmlns:r="http://schemas.openxmlformats.org/officeDocument/2006/relationships" type="chevron" r:blip="">
                  <dgm:adjLst>
                    <dgm:adj idx="1" val="0.9"/>
                  </dgm:adjLst>
                </dgm:shape>
              </dgm:if>
              <dgm:else name="arrowRev">
                <dgm:shape xmlns:r="http://schemas.openxmlformats.org/officeDocument/2006/relationships" rot="180" type="chevron" r:blip="">
                  <dgm:adjLst>
                    <dgm:adj idx="1" val="0.9"/>
                  </dgm:adjLst>
                </dgm:shape>
              </dgm:else>
            </dgm:choose>
            <dgm:presOf axis="self" ptType="node"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  <dgm:layoutNode name="verticalConnector" styleLbl="alignAccFollowNode1">
              <dgm:alg type="sp"/>
              <dgm:shape xmlns:r="http://schemas.openxmlformats.org/officeDocument/2006/relationships" type="rect" r:blip="">
                <dgm:adjLst/>
              </dgm:shape>
              <dgm:presOf/>
              <dgm:constrLst/>
              <dgm:ruleLst/>
            </dgm:layoutNode>
          </dgm:forEach>
          <dgm:presOf/>
          <dgm:ruleLst/>
        </dgm:layoutNode>
        <dgm:layoutNode name="nodeText" styleLbl="fgAcc1">
          <dgm:varLst>
            <dgm:bulletEnabled val="1"/>
          </dgm:varLst>
          <dgm:alg type="tx">
            <dgm:param type="parTxLTRAlign" val="ctr"/>
            <dgm:param type="parTxRTLAlign" val="r"/>
            <dgm:param type="txAnchorVert" val="t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secFontSz" val="16"/>
            <dgm:constr type="primFontSz" val="18"/>
            <dgm:constr type="h"/>
            <dgm:constr type="tMarg" val="13"/>
            <dgm:constr type="lMarg" refType="w" fact="0.05"/>
            <dgm:constr type="rMarg" refType="w" fact="0.05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3" name="Google Shape;1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12c0260ebb_0_24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412c0260ebb_0_2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9" name="Google Shape;1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412c0260eb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g412c0260e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412c0260ebb_0_15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g412c0260ebb_0_1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>
          <a:extLst>
            <a:ext uri="{FF2B5EF4-FFF2-40B4-BE49-F238E27FC236}">
              <a16:creationId xmlns:a16="http://schemas.microsoft.com/office/drawing/2014/main" id="{951FABD6-6415-53E0-417B-7C3112E43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412c0260ebb_0_1547:notes">
            <a:extLst>
              <a:ext uri="{FF2B5EF4-FFF2-40B4-BE49-F238E27FC236}">
                <a16:creationId xmlns:a16="http://schemas.microsoft.com/office/drawing/2014/main" id="{6D81AF53-3943-D436-B88A-CFC31AA919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g412c0260ebb_0_1547:notes">
            <a:extLst>
              <a:ext uri="{FF2B5EF4-FFF2-40B4-BE49-F238E27FC236}">
                <a16:creationId xmlns:a16="http://schemas.microsoft.com/office/drawing/2014/main" id="{B9B3D0B1-55F6-534B-EEBA-BC8240055B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9141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412c0260ebb_0_16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g412c0260ebb_0_1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412c0260ebb_0_16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g412c0260ebb_0_16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412c0260ebb_0_16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g412c0260ebb_0_16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>
          <a:extLst>
            <a:ext uri="{FF2B5EF4-FFF2-40B4-BE49-F238E27FC236}">
              <a16:creationId xmlns:a16="http://schemas.microsoft.com/office/drawing/2014/main" id="{3A871D2E-D598-6C0F-2688-9EE6998C4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412c0260ebb_0_1639:notes">
            <a:extLst>
              <a:ext uri="{FF2B5EF4-FFF2-40B4-BE49-F238E27FC236}">
                <a16:creationId xmlns:a16="http://schemas.microsoft.com/office/drawing/2014/main" id="{1149E5DE-E27B-6358-BFA6-C5873CFA06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g412c0260ebb_0_1639:notes">
            <a:extLst>
              <a:ext uri="{FF2B5EF4-FFF2-40B4-BE49-F238E27FC236}">
                <a16:creationId xmlns:a16="http://schemas.microsoft.com/office/drawing/2014/main" id="{7BA31587-B2B3-4424-CADB-1EE6B621A6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2709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412c0260ebb_0_16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g412c0260ebb_0_16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412c0260ebb_0_16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g412c0260ebb_0_1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titolo">
  <p:cSld name="1_Diapositiva titol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/>
          <p:nvPr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7"/>
          <p:cNvSpPr/>
          <p:nvPr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6000"/>
              <a:buFont typeface="Calibri"/>
              <a:buNone/>
              <a:defRPr sz="6000" b="1">
                <a:solidFill>
                  <a:srgbClr val="374D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rgbClr val="9CCEC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5" name="Google Shape;25;p7"/>
          <p:cNvSpPr/>
          <p:nvPr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23246" y="0"/>
            <a:ext cx="480040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/>
          <p:nvPr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8"/>
          <p:cNvSpPr txBox="1">
            <a:spLocks noGrp="1"/>
          </p:cNvSpPr>
          <p:nvPr>
            <p:ph type="ftr" idx="11"/>
          </p:nvPr>
        </p:nvSpPr>
        <p:spPr>
          <a:xfrm>
            <a:off x="216130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>
  <p:cSld name="Diapositiva titolo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9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  <a:defRPr sz="5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>
  <p:cSld name="Intestazione sezion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/>
          <p:nvPr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1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48" name="Google Shape;48;p11"/>
          <p:cNvSpPr>
            <a:spLocks noGrp="1"/>
          </p:cNvSpPr>
          <p:nvPr>
            <p:ph type="pic" idx="2"/>
          </p:nvPr>
        </p:nvSpPr>
        <p:spPr>
          <a:xfrm>
            <a:off x="0" y="0"/>
            <a:ext cx="6311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11"/>
          <p:cNvSpPr/>
          <p:nvPr/>
        </p:nvSpPr>
        <p:spPr>
          <a:xfrm>
            <a:off x="2451099" y="3568700"/>
            <a:ext cx="8721725" cy="2308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1"/>
          <p:cNvSpPr/>
          <p:nvPr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ntestazione della sezione">
  <p:cSld name="1_Intestazione della sezion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57" name="Google Shape;57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2"/>
          <p:cNvSpPr/>
          <p:nvPr/>
        </p:nvSpPr>
        <p:spPr>
          <a:xfrm>
            <a:off x="1735138" y="3568700"/>
            <a:ext cx="8721725" cy="2308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2"/>
          <p:cNvSpPr txBox="1"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2"/>
          <p:cNvSpPr/>
          <p:nvPr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1097280" y="2120900"/>
            <a:ext cx="4639736" cy="3748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body" idx="2"/>
          </p:nvPr>
        </p:nvSpPr>
        <p:spPr>
          <a:xfrm>
            <a:off x="6515944" y="2120900"/>
            <a:ext cx="4639736" cy="3748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2"/>
          </p:nvPr>
        </p:nvSpPr>
        <p:spPr>
          <a:xfrm>
            <a:off x="1186731" y="2958274"/>
            <a:ext cx="4639736" cy="2910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3"/>
          </p:nvPr>
        </p:nvSpPr>
        <p:spPr>
          <a:xfrm>
            <a:off x="6515944" y="2057400"/>
            <a:ext cx="4639736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4"/>
          </p:nvPr>
        </p:nvSpPr>
        <p:spPr>
          <a:xfrm>
            <a:off x="6605395" y="2958273"/>
            <a:ext cx="4639736" cy="2910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5458984" y="812800"/>
            <a:ext cx="5713841" cy="486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2"/>
          </p:nvPr>
        </p:nvSpPr>
        <p:spPr>
          <a:xfrm>
            <a:off x="1092200" y="3043050"/>
            <a:ext cx="3068832" cy="263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9" name="Google Shape;89;p16"/>
          <p:cNvSpPr/>
          <p:nvPr/>
        </p:nvSpPr>
        <p:spPr>
          <a:xfrm>
            <a:off x="0" y="1397000"/>
            <a:ext cx="1036320" cy="1329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cxnSp>
        <p:nvCxnSpPr>
          <p:cNvPr id="93" name="Google Shape;93;p16"/>
          <p:cNvCxnSpPr/>
          <p:nvPr/>
        </p:nvCxnSpPr>
        <p:spPr>
          <a:xfrm rot="10800000">
            <a:off x="1092200" y="6446838"/>
            <a:ext cx="1643438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4" name="Google Shape;94;p16"/>
          <p:cNvCxnSpPr/>
          <p:nvPr/>
        </p:nvCxnSpPr>
        <p:spPr>
          <a:xfrm rot="10800000">
            <a:off x="8420100" y="6429376"/>
            <a:ext cx="1000462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5" name="Google Shape;95;p16"/>
          <p:cNvCxnSpPr/>
          <p:nvPr/>
        </p:nvCxnSpPr>
        <p:spPr>
          <a:xfrm rot="10800000">
            <a:off x="10765675" y="6446838"/>
            <a:ext cx="407258" cy="635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" name="Google Shape;96;p16"/>
          <p:cNvSpPr txBox="1"/>
          <p:nvPr/>
        </p:nvSpPr>
        <p:spPr>
          <a:xfrm>
            <a:off x="216130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DIRETTORI DEL CORSO – M. DE LUCA – M.A. ZAPPA</a:t>
            </a:r>
            <a:endParaRPr sz="900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contenuto">
  <p:cSld name="1_Titolo e contenuto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0" name="Google Shape;100;p17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02" name="Google Shape;102;p17"/>
          <p:cNvSpPr txBox="1"/>
          <p:nvPr/>
        </p:nvSpPr>
        <p:spPr>
          <a:xfrm>
            <a:off x="216130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DIRETTORI DEL CORSO – M. DE LUCA – M.A. ZAPPA</a:t>
            </a:r>
            <a:endParaRPr sz="900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uto con didascalia">
  <p:cSld name="1_Contenuto con didascalia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5458984" y="497808"/>
            <a:ext cx="5713841" cy="486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7" name="Google Shape;107;p18"/>
          <p:cNvSpPr/>
          <p:nvPr/>
        </p:nvSpPr>
        <p:spPr>
          <a:xfrm>
            <a:off x="0" y="2003424"/>
            <a:ext cx="1036320" cy="18573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8"/>
          <p:cNvSpPr/>
          <p:nvPr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8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11" name="Google Shape;111;p18"/>
          <p:cNvSpPr/>
          <p:nvPr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rgbClr val="1A1D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4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rgbClr val="C8C8E6">
              <a:alpha val="2588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216130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DIRETTORI DEL CORSO – M. DE LUCA – M.A. ZAPPA</a:t>
            </a:r>
            <a:endParaRPr sz="900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uto con didascalia">
  <p:cSld name="2_Contenuto con didascalia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>
            <a:spLocks noGrp="1"/>
          </p:cNvSpPr>
          <p:nvPr>
            <p:ph type="pic" idx="2"/>
          </p:nvPr>
        </p:nvSpPr>
        <p:spPr>
          <a:xfrm>
            <a:off x="0" y="0"/>
            <a:ext cx="4654296" cy="5864225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19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>
            <a:off x="5458984" y="497808"/>
            <a:ext cx="5713841" cy="486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4400" b="1" i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/>
          <p:nvPr/>
        </p:nvSpPr>
        <p:spPr>
          <a:xfrm>
            <a:off x="216130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900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DIRETTORI DEL CORSO – M. DE LUCA – M.A. ZAPPA</a:t>
            </a:r>
            <a:endParaRPr sz="900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ontenuto con didascalia">
  <p:cSld name="6_Contenuto con didascalia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1" i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1"/>
          </p:nvPr>
        </p:nvSpPr>
        <p:spPr>
          <a:xfrm>
            <a:off x="5100833" y="1611313"/>
            <a:ext cx="6072099" cy="375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30" name="Google Shape;130;p20"/>
          <p:cNvSpPr>
            <a:spLocks noGrp="1"/>
          </p:cNvSpPr>
          <p:nvPr>
            <p:ph type="pic" idx="2"/>
          </p:nvPr>
        </p:nvSpPr>
        <p:spPr>
          <a:xfrm>
            <a:off x="0" y="0"/>
            <a:ext cx="4654296" cy="58642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ontenuto con didascalia">
  <p:cSld name="7_Contenuto con didascalia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541486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21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  <a:defRPr sz="3600" b="1" i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38" name="Google Shape;138;p21"/>
          <p:cNvSpPr/>
          <p:nvPr/>
        </p:nvSpPr>
        <p:spPr>
          <a:xfrm>
            <a:off x="5577840" y="0"/>
            <a:ext cx="103632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uto con didascalia">
  <p:cSld name="3_Contenuto con didascalia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2"/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4400" b="1" i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body" idx="1"/>
          </p:nvPr>
        </p:nvSpPr>
        <p:spPr>
          <a:xfrm>
            <a:off x="6473373" y="943430"/>
            <a:ext cx="4699452" cy="3977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48" name="Google Shape;148;p22"/>
          <p:cNvSpPr/>
          <p:nvPr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rgbClr val="84B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ntenuto con didascalia">
  <p:cSld name="4_Contenuto con didascalia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/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3"/>
          <p:cNvSpPr/>
          <p:nvPr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3"/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4400" b="1" i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body" idx="1"/>
          </p:nvPr>
        </p:nvSpPr>
        <p:spPr>
          <a:xfrm>
            <a:off x="6518529" y="943430"/>
            <a:ext cx="4654296" cy="3977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05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58" name="Google Shape;158;p23"/>
          <p:cNvSpPr/>
          <p:nvPr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4"/>
          <p:cNvSpPr>
            <a:spLocks noGrp="1"/>
          </p:cNvSpPr>
          <p:nvPr>
            <p:ph type="pic" idx="2"/>
          </p:nvPr>
        </p:nvSpPr>
        <p:spPr>
          <a:xfrm>
            <a:off x="15" y="0"/>
            <a:ext cx="12191985" cy="45783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62" name="Google Shape;162;p24"/>
          <p:cNvSpPr txBox="1"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4400" b="1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body" idx="1"/>
          </p:nvPr>
        </p:nvSpPr>
        <p:spPr>
          <a:xfrm>
            <a:off x="1097279" y="5715000"/>
            <a:ext cx="1011326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67" name="Google Shape;167;p24"/>
          <p:cNvSpPr/>
          <p:nvPr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body" idx="1"/>
          </p:nvPr>
        </p:nvSpPr>
        <p:spPr>
          <a:xfrm rot="5400000">
            <a:off x="4365302" y="-1040554"/>
            <a:ext cx="3760891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5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verticale e testo" type="vertTitleAndTx">
  <p:cSld name="VERTICAL_TITLE_AND_VERTICAL_TEX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6"/>
          <p:cNvSpPr txBox="1">
            <a:spLocks noGrp="1"/>
          </p:cNvSpPr>
          <p:nvPr>
            <p:ph type="title"/>
          </p:nvPr>
        </p:nvSpPr>
        <p:spPr>
          <a:xfrm rot="5400000">
            <a:off x="7683554" y="2387546"/>
            <a:ext cx="4530725" cy="2448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6"/>
          <p:cNvSpPr txBox="1">
            <a:spLocks noGrp="1"/>
          </p:cNvSpPr>
          <p:nvPr>
            <p:ph type="body" idx="1"/>
          </p:nvPr>
        </p:nvSpPr>
        <p:spPr>
          <a:xfrm rot="5400000">
            <a:off x="2566989" y="-128588"/>
            <a:ext cx="4530723" cy="7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77" name="Google Shape;177;p26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6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6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80" name="Google Shape;180;p26"/>
          <p:cNvSpPr/>
          <p:nvPr/>
        </p:nvSpPr>
        <p:spPr>
          <a:xfrm rot="-5400000">
            <a:off x="8871481" y="-146580"/>
            <a:ext cx="1036320" cy="1329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2">
            <a:alphaModFix amt="4000"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/>
          <p:nvPr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rgbClr val="F2F2F2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6" name="Google Shape;16;p6"/>
          <p:cNvSpPr/>
          <p:nvPr/>
        </p:nvSpPr>
        <p:spPr>
          <a:xfrm>
            <a:off x="0" y="1011981"/>
            <a:ext cx="103632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F26B43"/>
          </p15:clr>
        </p15:guide>
        <p15:guide id="2" pos="688">
          <p15:clr>
            <a:srgbClr val="F26B43"/>
          </p15:clr>
        </p15:guide>
        <p15:guide id="3" pos="7038">
          <p15:clr>
            <a:srgbClr val="F26B43"/>
          </p15:clr>
        </p15:guide>
        <p15:guide id="4" orient="horz" pos="3702">
          <p15:clr>
            <a:srgbClr val="F26B43"/>
          </p15:clr>
        </p15:guide>
        <p15:guide id="5" orient="horz" pos="406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"/>
          <p:cNvSpPr txBox="1">
            <a:spLocks noGrp="1"/>
          </p:cNvSpPr>
          <p:nvPr>
            <p:ph type="ctrTitle"/>
          </p:nvPr>
        </p:nvSpPr>
        <p:spPr>
          <a:xfrm>
            <a:off x="5173578" y="-845962"/>
            <a:ext cx="6533148" cy="3721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 algn="ctr">
              <a:buSzPts val="2800"/>
            </a:pPr>
            <a:r>
              <a:rPr lang="it-IT" sz="2800" dirty="0">
                <a:solidFill>
                  <a:schemeClr val="bg2">
                    <a:lumMod val="75000"/>
                  </a:schemeClr>
                </a:solidFill>
              </a:rPr>
              <a:t>ANGIOFLUORESCENZA INTRAOPERATORIA CON VERDE DI INDOCIANINA DURANTE SLEEVE GASTRECTOMY: </a:t>
            </a:r>
            <a:br>
              <a:rPr lang="it-IT" sz="28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it-IT" sz="2800" dirty="0">
                <a:solidFill>
                  <a:schemeClr val="bg2">
                    <a:lumMod val="75000"/>
                  </a:schemeClr>
                </a:solidFill>
              </a:rPr>
              <a:t>ESPERIENZA MONOCENTRICA NELLA PREVENZIONE DEL LEAK GASTRICO</a:t>
            </a:r>
            <a:br>
              <a:rPr lang="it-IT" sz="28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it-IT" sz="1400" dirty="0">
                <a:solidFill>
                  <a:srgbClr val="417B84"/>
                </a:solidFill>
              </a:rPr>
              <a:t>ELIZABETH KHOURY</a:t>
            </a:r>
            <a:endParaRPr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86" name="Google Shape;186;p1"/>
          <p:cNvSpPr txBox="1">
            <a:spLocks noGrp="1"/>
          </p:cNvSpPr>
          <p:nvPr>
            <p:ph type="subTitle" idx="1"/>
          </p:nvPr>
        </p:nvSpPr>
        <p:spPr>
          <a:xfrm>
            <a:off x="7180446" y="2482519"/>
            <a:ext cx="4526280" cy="1279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it-IT" sz="5600" b="1" i="1" dirty="0">
                <a:solidFill>
                  <a:srgbClr val="417B84"/>
                </a:solidFill>
              </a:rPr>
              <a:t> </a:t>
            </a:r>
            <a:endParaRPr sz="5600" b="1" i="1" dirty="0">
              <a:solidFill>
                <a:srgbClr val="417B84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100000"/>
              <a:buNone/>
            </a:pPr>
            <a:endParaRPr sz="5600" b="1"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sz="5600"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sz="5600" b="1"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sz="5600"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it-IT" sz="8000" b="1" dirty="0">
                <a:solidFill>
                  <a:srgbClr val="417B84"/>
                </a:solidFill>
              </a:rPr>
              <a:t> </a:t>
            </a:r>
            <a:endParaRPr sz="8000" b="1" dirty="0">
              <a:solidFill>
                <a:srgbClr val="417B84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sz="7200" b="0" dirty="0">
              <a:solidFill>
                <a:srgbClr val="417B84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it-IT" sz="7200" b="0" dirty="0">
                <a:solidFill>
                  <a:srgbClr val="417B84"/>
                </a:solidFill>
              </a:rPr>
              <a:t>DIPARTIMENTO DI SCIENZE MEDICHE E CHIRURGICHE</a:t>
            </a:r>
            <a:endParaRPr sz="7200"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br>
              <a:rPr lang="it-IT" sz="7200" b="0" dirty="0">
                <a:solidFill>
                  <a:srgbClr val="417B84"/>
                </a:solidFill>
              </a:rPr>
            </a:br>
            <a:r>
              <a:rPr lang="it-IT" sz="7200" b="0" dirty="0">
                <a:solidFill>
                  <a:srgbClr val="417B84"/>
                </a:solidFill>
              </a:rPr>
              <a:t>UNIVERSITÀ DI FOGGIA</a:t>
            </a:r>
            <a:endParaRPr sz="7200"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br>
              <a:rPr lang="it-IT" sz="7200" b="0" dirty="0">
                <a:solidFill>
                  <a:srgbClr val="417B84"/>
                </a:solidFill>
              </a:rPr>
            </a:br>
            <a:r>
              <a:rPr lang="it-IT" sz="7200" b="0" dirty="0">
                <a:solidFill>
                  <a:srgbClr val="417B84"/>
                </a:solidFill>
              </a:rPr>
              <a:t>U.O.C CHIRURGIA GENERALE UNIVERSITARIA</a:t>
            </a:r>
            <a:endParaRPr sz="7200"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br>
              <a:rPr lang="it-IT" sz="7200" b="0" dirty="0">
                <a:solidFill>
                  <a:srgbClr val="417B84"/>
                </a:solidFill>
              </a:rPr>
            </a:br>
            <a:r>
              <a:rPr lang="it-IT" sz="7200" i="1" dirty="0">
                <a:solidFill>
                  <a:srgbClr val="417B84"/>
                </a:solidFill>
              </a:rPr>
              <a:t>DIRETTORE PROF. A. AMBROSI</a:t>
            </a:r>
            <a:endParaRPr sz="7200" dirty="0">
              <a:solidFill>
                <a:srgbClr val="417B84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br>
              <a:rPr lang="it-IT" sz="7200" dirty="0">
                <a:solidFill>
                  <a:srgbClr val="417B84"/>
                </a:solidFill>
              </a:rPr>
            </a:br>
            <a:r>
              <a:rPr lang="it-IT" sz="7200" b="0" dirty="0">
                <a:solidFill>
                  <a:srgbClr val="417B84"/>
                </a:solidFill>
              </a:rPr>
              <a:t>SCUOLA DI SPECIALIZZAZIONE IN CHIRURGIA GENERALE</a:t>
            </a:r>
            <a:endParaRPr sz="7200"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br>
              <a:rPr lang="it-IT" sz="7200" b="0" dirty="0">
                <a:solidFill>
                  <a:srgbClr val="417B84"/>
                </a:solidFill>
              </a:rPr>
            </a:br>
            <a:r>
              <a:rPr lang="it-IT" sz="7200" i="1" dirty="0">
                <a:solidFill>
                  <a:srgbClr val="417B84"/>
                </a:solidFill>
              </a:rPr>
              <a:t>DIRETTORE PROF. N. TARTAGLIA</a:t>
            </a:r>
            <a:endParaRPr sz="7200" b="0" dirty="0">
              <a:solidFill>
                <a:srgbClr val="417B8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br>
              <a:rPr lang="it-IT" sz="2800" b="0" dirty="0">
                <a:solidFill>
                  <a:srgbClr val="417B84"/>
                </a:solidFill>
              </a:rPr>
            </a:br>
            <a:endParaRPr sz="2800" b="1" dirty="0">
              <a:solidFill>
                <a:srgbClr val="417B84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endParaRPr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" name="Google Shape;199;g412c0260ebb_0_2412"/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 dirty="0"/>
                        <a:t>INTRODUZIONE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417B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 dirty="0">
                          <a:solidFill>
                            <a:srgbClr val="417B84"/>
                          </a:solidFill>
                        </a:rPr>
                        <a:t>DATI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 dirty="0">
                          <a:solidFill>
                            <a:srgbClr val="417B84"/>
                          </a:solidFill>
                        </a:rPr>
                        <a:t>RISULTATI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 dirty="0">
                          <a:solidFill>
                            <a:srgbClr val="417B84"/>
                          </a:solidFill>
                        </a:rPr>
                        <a:t>DISCUSSIONE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 dirty="0">
                          <a:solidFill>
                            <a:srgbClr val="417B84"/>
                          </a:solidFill>
                        </a:rPr>
                        <a:t>CONCLUSIONI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0" name="Google Shape;200;g412c0260ebb_0_2412"/>
          <p:cNvSpPr txBox="1"/>
          <p:nvPr/>
        </p:nvSpPr>
        <p:spPr>
          <a:xfrm>
            <a:off x="1576136" y="5259461"/>
            <a:ext cx="99840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…visualizzare la perfusione: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l’</a:t>
            </a:r>
            <a:r>
              <a:rPr lang="it-IT" sz="2400" b="1" dirty="0" err="1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angiofluorescenza</a:t>
            </a: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con verde di </a:t>
            </a:r>
            <a:r>
              <a:rPr lang="it-IT" sz="2400" b="1" dirty="0" err="1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indocianina</a:t>
            </a: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(ICG) permette una valutazione intraoperatoria della perfusione tissutale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374D8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g412c0260ebb_0_2412"/>
          <p:cNvPicPr preferRelativeResize="0"/>
          <p:nvPr/>
        </p:nvPicPr>
        <p:blipFill rotWithShape="1">
          <a:blip r:embed="rId3">
            <a:alphaModFix/>
          </a:blip>
          <a:srcRect l="7690" t="7014" r="7901" b="1662"/>
          <a:stretch/>
        </p:blipFill>
        <p:spPr>
          <a:xfrm>
            <a:off x="3563675" y="700700"/>
            <a:ext cx="5244600" cy="4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412c0260ebb_0_2412"/>
          <p:cNvPicPr preferRelativeResize="0"/>
          <p:nvPr/>
        </p:nvPicPr>
        <p:blipFill rotWithShape="1">
          <a:blip r:embed="rId4">
            <a:alphaModFix/>
          </a:blip>
          <a:srcRect l="5204" b="4132"/>
          <a:stretch/>
        </p:blipFill>
        <p:spPr>
          <a:xfrm>
            <a:off x="8808275" y="492175"/>
            <a:ext cx="3259425" cy="512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412c0260ebb_0_2412"/>
          <p:cNvPicPr preferRelativeResize="0"/>
          <p:nvPr/>
        </p:nvPicPr>
        <p:blipFill rotWithShape="1">
          <a:blip r:embed="rId5">
            <a:alphaModFix/>
          </a:blip>
          <a:srcRect l="2714" t="2436" r="4349" b="50800"/>
          <a:stretch/>
        </p:blipFill>
        <p:spPr>
          <a:xfrm>
            <a:off x="72500" y="2403400"/>
            <a:ext cx="3491175" cy="156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FE6C85-CDAB-09B3-0B57-73E29C8F7A10}"/>
              </a:ext>
            </a:extLst>
          </p:cNvPr>
          <p:cNvSpPr txBox="1"/>
          <p:nvPr/>
        </p:nvSpPr>
        <p:spPr>
          <a:xfrm>
            <a:off x="766528" y="4242998"/>
            <a:ext cx="2103120" cy="7386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Incidenza di leak descritta in letteratura è compresa tra 1% ed il 5%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1" name="Google Shape;191;p2"/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 dirty="0"/>
                        <a:t>INTRODUZIONE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417B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 dirty="0">
                          <a:solidFill>
                            <a:srgbClr val="417B84"/>
                          </a:solidFill>
                        </a:rPr>
                        <a:t>DATI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 dirty="0">
                          <a:solidFill>
                            <a:srgbClr val="417B84"/>
                          </a:solidFill>
                        </a:rPr>
                        <a:t>RISULTATI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 dirty="0">
                          <a:solidFill>
                            <a:srgbClr val="417B84"/>
                          </a:solidFill>
                        </a:rPr>
                        <a:t>DISCUSSIONE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 dirty="0">
                          <a:solidFill>
                            <a:srgbClr val="417B84"/>
                          </a:solidFill>
                        </a:rPr>
                        <a:t>CONCLUSIONI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92" name="Google Shape;19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80550" y="370853"/>
            <a:ext cx="3211448" cy="3211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0175" y="1129175"/>
            <a:ext cx="4190375" cy="521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825" y="2102975"/>
            <a:ext cx="4464950" cy="25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AA1FC18-87C3-8962-11A7-60040D7D15B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3590"/>
          <a:stretch>
            <a:fillRect/>
          </a:stretch>
        </p:blipFill>
        <p:spPr>
          <a:xfrm>
            <a:off x="1709300" y="4803897"/>
            <a:ext cx="1440000" cy="191342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8" name="Google Shape;208;p3"/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/>
                        <a:t>INTRODUZIONE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417B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DATI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RISULTATI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DISCUSSIONE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CONCLUSIONI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9" name="Google Shape;209;p3"/>
          <p:cNvPicPr preferRelativeResize="0"/>
          <p:nvPr/>
        </p:nvPicPr>
        <p:blipFill rotWithShape="1">
          <a:blip r:embed="rId3">
            <a:alphaModFix/>
          </a:blip>
          <a:srcRect t="6034"/>
          <a:stretch/>
        </p:blipFill>
        <p:spPr>
          <a:xfrm>
            <a:off x="1092204" y="998621"/>
            <a:ext cx="5315692" cy="545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32970" y="998621"/>
            <a:ext cx="4030341" cy="1941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"/>
          <p:cNvPicPr preferRelativeResize="0"/>
          <p:nvPr/>
        </p:nvPicPr>
        <p:blipFill rotWithShape="1">
          <a:blip r:embed="rId5">
            <a:alphaModFix/>
          </a:blip>
          <a:srcRect l="2931"/>
          <a:stretch/>
        </p:blipFill>
        <p:spPr>
          <a:xfrm>
            <a:off x="7205792" y="2939964"/>
            <a:ext cx="2884696" cy="3728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" name="Google Shape;216;p4"/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INTRODUZIONE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chemeClr val="lt1"/>
                          </a:solidFill>
                        </a:rPr>
                        <a:t>DATI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417B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RISULTATI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DISCUSSIONE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CONCLUSIONI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7" name="Google Shape;217;p4"/>
          <p:cNvSpPr txBox="1"/>
          <p:nvPr/>
        </p:nvSpPr>
        <p:spPr>
          <a:xfrm>
            <a:off x="3621505" y="5383517"/>
            <a:ext cx="4944979" cy="369332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Endpoint primario: incidenza di leak gastrico</a:t>
            </a:r>
            <a:endParaRPr dirty="0"/>
          </a:p>
        </p:txBody>
      </p:sp>
      <p:sp>
        <p:nvSpPr>
          <p:cNvPr id="218" name="Google Shape;218;p4"/>
          <p:cNvSpPr txBox="1"/>
          <p:nvPr/>
        </p:nvSpPr>
        <p:spPr>
          <a:xfrm>
            <a:off x="3537284" y="1015752"/>
            <a:ext cx="5169569" cy="52322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NOSTRA ESPERIENZA</a:t>
            </a:r>
            <a:endParaRPr dirty="0"/>
          </a:p>
        </p:txBody>
      </p:sp>
      <p:grpSp>
        <p:nvGrpSpPr>
          <p:cNvPr id="219" name="Google Shape;219;p4"/>
          <p:cNvGrpSpPr/>
          <p:nvPr/>
        </p:nvGrpSpPr>
        <p:grpSpPr>
          <a:xfrm>
            <a:off x="846998" y="2847194"/>
            <a:ext cx="4875243" cy="1808216"/>
            <a:chOff x="273494" y="1017628"/>
            <a:chExt cx="4875243" cy="1808216"/>
          </a:xfrm>
        </p:grpSpPr>
        <p:sp>
          <p:nvSpPr>
            <p:cNvPr id="220" name="Google Shape;220;p4"/>
            <p:cNvSpPr/>
            <p:nvPr/>
          </p:nvSpPr>
          <p:spPr>
            <a:xfrm>
              <a:off x="273494" y="1017628"/>
              <a:ext cx="4875243" cy="443203"/>
            </a:xfrm>
            <a:prstGeom prst="rect">
              <a:avLst/>
            </a:prstGeom>
            <a:solidFill>
              <a:srgbClr val="9CCEC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1" name="Google Shape;221;p4"/>
            <p:cNvSpPr txBox="1"/>
            <p:nvPr/>
          </p:nvSpPr>
          <p:spPr>
            <a:xfrm>
              <a:off x="273494" y="1017628"/>
              <a:ext cx="4875243" cy="443203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it-IT" sz="2400" b="1">
                  <a:solidFill>
                    <a:schemeClr val="bg2">
                      <a:lumMod val="75000"/>
                    </a:schemeClr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465 pazienti</a:t>
              </a: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273494" y="1460832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961445" y="1460832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1649396" y="1460832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2337347" y="1460832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3025298" y="1460832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3713249" y="1460832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4401200" y="1460832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273494" y="1645965"/>
              <a:ext cx="4875243" cy="443203"/>
            </a:xfrm>
            <a:prstGeom prst="rect">
              <a:avLst/>
            </a:prstGeom>
            <a:solidFill>
              <a:srgbClr val="9CCEC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0" name="Google Shape;230;p4"/>
            <p:cNvSpPr txBox="1"/>
            <p:nvPr/>
          </p:nvSpPr>
          <p:spPr>
            <a:xfrm>
              <a:off x="273494" y="1645965"/>
              <a:ext cx="4875243" cy="443203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it-IT" sz="2400" b="1">
                  <a:solidFill>
                    <a:schemeClr val="bg2">
                      <a:lumMod val="75000"/>
                    </a:schemeClr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LSG Gennaio 2020 – Gennaio 2026</a:t>
              </a: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273494" y="2089169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961445" y="2089169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1649396" y="2089169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2337347" y="2089169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3025298" y="2089169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3713249" y="2089169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4401200" y="2089169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273494" y="2274302"/>
              <a:ext cx="4875243" cy="443203"/>
            </a:xfrm>
            <a:prstGeom prst="rect">
              <a:avLst/>
            </a:prstGeom>
            <a:solidFill>
              <a:srgbClr val="9CCEC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9" name="Google Shape;239;p4"/>
            <p:cNvSpPr txBox="1"/>
            <p:nvPr/>
          </p:nvSpPr>
          <p:spPr>
            <a:xfrm>
              <a:off x="273494" y="2274302"/>
              <a:ext cx="4875243" cy="443203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it-IT" sz="2400" b="1">
                  <a:solidFill>
                    <a:schemeClr val="bg2">
                      <a:lumMod val="75000"/>
                    </a:schemeClr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Utilizzo dell’ICG</a:t>
              </a: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273494" y="2717506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961445" y="2717506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1649396" y="2717506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2337347" y="2717506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3025298" y="2717506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3713249" y="2717506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4401200" y="2717506"/>
              <a:ext cx="650032" cy="108338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7" name="Google Shape;247;p4"/>
          <p:cNvGrpSpPr/>
          <p:nvPr/>
        </p:nvGrpSpPr>
        <p:grpSpPr>
          <a:xfrm>
            <a:off x="6256486" y="2878983"/>
            <a:ext cx="4648068" cy="1744638"/>
            <a:chOff x="260750" y="1218625"/>
            <a:chExt cx="4648068" cy="1744638"/>
          </a:xfrm>
        </p:grpSpPr>
        <p:sp>
          <p:nvSpPr>
            <p:cNvPr id="248" name="Google Shape;248;p4"/>
            <p:cNvSpPr/>
            <p:nvPr/>
          </p:nvSpPr>
          <p:spPr>
            <a:xfrm>
              <a:off x="260750" y="1218625"/>
              <a:ext cx="4648068" cy="422551"/>
            </a:xfrm>
            <a:prstGeom prst="rect">
              <a:avLst/>
            </a:prstGeom>
            <a:solidFill>
              <a:srgbClr val="9CCEC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9" name="Google Shape;249;p4"/>
            <p:cNvSpPr txBox="1"/>
            <p:nvPr/>
          </p:nvSpPr>
          <p:spPr>
            <a:xfrm>
              <a:off x="260750" y="1218625"/>
              <a:ext cx="4648068" cy="422551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it-IT" sz="2400" b="1" dirty="0">
                  <a:solidFill>
                    <a:schemeClr val="bg2">
                      <a:lumMod val="75000"/>
                    </a:schemeClr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Controllo storico di 80 pazienti</a:t>
              </a:r>
              <a:endParaRPr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260750" y="1641177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916644" y="1641177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1572538" y="1641177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2228432" y="1641177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2884326" y="1641177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3540220" y="1641177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4196114" y="1641177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260750" y="1828023"/>
              <a:ext cx="4648068" cy="422551"/>
            </a:xfrm>
            <a:prstGeom prst="rect">
              <a:avLst/>
            </a:prstGeom>
            <a:solidFill>
              <a:srgbClr val="9CCEC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8" name="Google Shape;258;p4"/>
            <p:cNvSpPr txBox="1"/>
            <p:nvPr/>
          </p:nvSpPr>
          <p:spPr>
            <a:xfrm>
              <a:off x="260750" y="1828023"/>
              <a:ext cx="4648068" cy="422551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it-IT" sz="2400" b="1">
                  <a:solidFill>
                    <a:schemeClr val="bg2">
                      <a:lumMod val="75000"/>
                    </a:schemeClr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LSG 2017 – 2019</a:t>
              </a: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260750" y="2250575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916644" y="2250575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1572538" y="2250575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2228432" y="2250575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2884326" y="2250575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3540220" y="2250575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4196114" y="2250575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260750" y="2437422"/>
              <a:ext cx="4648068" cy="422551"/>
            </a:xfrm>
            <a:prstGeom prst="rect">
              <a:avLst/>
            </a:prstGeom>
            <a:solidFill>
              <a:srgbClr val="9CCEC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7" name="Google Shape;267;p4"/>
            <p:cNvSpPr txBox="1"/>
            <p:nvPr/>
          </p:nvSpPr>
          <p:spPr>
            <a:xfrm>
              <a:off x="260750" y="2437422"/>
              <a:ext cx="4648068" cy="422551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it-IT" sz="2400" b="1">
                  <a:solidFill>
                    <a:schemeClr val="bg2">
                      <a:lumMod val="75000"/>
                    </a:schemeClr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Senza utilizzo dell’ICG</a:t>
              </a: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260750" y="2859973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916644" y="2859973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1572538" y="2859973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2228432" y="2859973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2884326" y="2859973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3540220" y="2859973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4196114" y="2859973"/>
              <a:ext cx="619742" cy="10329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5" name="Google Shape;275;p4"/>
          <p:cNvSpPr txBox="1"/>
          <p:nvPr/>
        </p:nvSpPr>
        <p:spPr>
          <a:xfrm>
            <a:off x="3537284" y="2074368"/>
            <a:ext cx="5169569" cy="64629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Studio osservazionale retrospettivo monocentrico OORR Foggia</a:t>
            </a:r>
            <a:endParaRPr dirty="0"/>
          </a:p>
        </p:txBody>
      </p:sp>
    </p:spTree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0" name="Google Shape;280;g412c0260ebb_0_0"/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INTRODUZIONE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chemeClr val="lt1"/>
                          </a:solidFill>
                        </a:rPr>
                        <a:t>DATI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417B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RISULTATI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DISCUSSIONE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CONCLUSIONI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1" name="Google Shape;281;g412c0260ebb_0_0"/>
          <p:cNvSpPr txBox="1"/>
          <p:nvPr/>
        </p:nvSpPr>
        <p:spPr>
          <a:xfrm>
            <a:off x="3537284" y="1015752"/>
            <a:ext cx="5169600" cy="5232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NOSTRA ESPERIENZA</a:t>
            </a:r>
            <a:endParaRPr/>
          </a:p>
        </p:txBody>
      </p:sp>
      <p:sp>
        <p:nvSpPr>
          <p:cNvPr id="282" name="Google Shape;282;g412c0260ebb_0_0"/>
          <p:cNvSpPr txBox="1"/>
          <p:nvPr/>
        </p:nvSpPr>
        <p:spPr>
          <a:xfrm>
            <a:off x="6691578" y="3328750"/>
            <a:ext cx="3963740" cy="1677352"/>
          </a:xfrm>
          <a:prstGeom prst="rect">
            <a:avLst/>
          </a:prstGeom>
          <a:solidFill>
            <a:srgbClr val="9CCEC7"/>
          </a:solidFill>
          <a:ln w="9525" cap="flat" cmpd="sng">
            <a:solidFill>
              <a:srgbClr val="374D81"/>
            </a:solidFill>
            <a:prstDash val="solid"/>
            <a:round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76,3% donne</a:t>
            </a:r>
            <a:endParaRPr sz="2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Età media: 42,8 ± 10,5 anni</a:t>
            </a:r>
            <a:endParaRPr sz="2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BMI medio: 43,9 ± 4,9 kg/m²</a:t>
            </a:r>
            <a:endParaRPr sz="22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283" name="Google Shape;283;g412c0260ebb_0_0"/>
          <p:cNvGrpSpPr/>
          <p:nvPr/>
        </p:nvGrpSpPr>
        <p:grpSpPr>
          <a:xfrm>
            <a:off x="829993" y="3199419"/>
            <a:ext cx="5008099" cy="1808178"/>
            <a:chOff x="273494" y="1017628"/>
            <a:chExt cx="4875300" cy="1808178"/>
          </a:xfrm>
        </p:grpSpPr>
        <p:sp>
          <p:nvSpPr>
            <p:cNvPr id="284" name="Google Shape;284;g412c0260ebb_0_0"/>
            <p:cNvSpPr/>
            <p:nvPr/>
          </p:nvSpPr>
          <p:spPr>
            <a:xfrm>
              <a:off x="273494" y="1017628"/>
              <a:ext cx="4875300" cy="443100"/>
            </a:xfrm>
            <a:prstGeom prst="rect">
              <a:avLst/>
            </a:prstGeom>
            <a:solidFill>
              <a:srgbClr val="9CCEC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5" name="Google Shape;285;g412c0260ebb_0_0"/>
            <p:cNvSpPr txBox="1"/>
            <p:nvPr/>
          </p:nvSpPr>
          <p:spPr>
            <a:xfrm>
              <a:off x="273494" y="1017628"/>
              <a:ext cx="4875300" cy="443100"/>
            </a:xfrm>
            <a:prstGeom prst="rect">
              <a:avLst/>
            </a:prstGeom>
            <a:noFill/>
            <a:ln w="9525" cap="flat" cmpd="sng">
              <a:solidFill>
                <a:srgbClr val="374D81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it-IT" sz="2400" b="1">
                  <a:solidFill>
                    <a:schemeClr val="bg2">
                      <a:lumMod val="75000"/>
                    </a:schemeClr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465 pazienti</a:t>
              </a: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6" name="Google Shape;286;g412c0260ebb_0_0"/>
            <p:cNvSpPr/>
            <p:nvPr/>
          </p:nvSpPr>
          <p:spPr>
            <a:xfrm>
              <a:off x="273494" y="1460832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7" name="Google Shape;287;g412c0260ebb_0_0"/>
            <p:cNvSpPr/>
            <p:nvPr/>
          </p:nvSpPr>
          <p:spPr>
            <a:xfrm>
              <a:off x="961445" y="1460832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8" name="Google Shape;288;g412c0260ebb_0_0"/>
            <p:cNvSpPr/>
            <p:nvPr/>
          </p:nvSpPr>
          <p:spPr>
            <a:xfrm>
              <a:off x="1649396" y="1460832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9" name="Google Shape;289;g412c0260ebb_0_0"/>
            <p:cNvSpPr/>
            <p:nvPr/>
          </p:nvSpPr>
          <p:spPr>
            <a:xfrm>
              <a:off x="2337347" y="1460832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0" name="Google Shape;290;g412c0260ebb_0_0"/>
            <p:cNvSpPr/>
            <p:nvPr/>
          </p:nvSpPr>
          <p:spPr>
            <a:xfrm>
              <a:off x="3025298" y="1460832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1" name="Google Shape;291;g412c0260ebb_0_0"/>
            <p:cNvSpPr/>
            <p:nvPr/>
          </p:nvSpPr>
          <p:spPr>
            <a:xfrm>
              <a:off x="3713249" y="1460832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2" name="Google Shape;292;g412c0260ebb_0_0"/>
            <p:cNvSpPr/>
            <p:nvPr/>
          </p:nvSpPr>
          <p:spPr>
            <a:xfrm>
              <a:off x="4401200" y="1460832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3" name="Google Shape;293;g412c0260ebb_0_0"/>
            <p:cNvSpPr/>
            <p:nvPr/>
          </p:nvSpPr>
          <p:spPr>
            <a:xfrm>
              <a:off x="273494" y="1645965"/>
              <a:ext cx="4875300" cy="443100"/>
            </a:xfrm>
            <a:prstGeom prst="rect">
              <a:avLst/>
            </a:prstGeom>
            <a:solidFill>
              <a:srgbClr val="9CCEC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4" name="Google Shape;294;g412c0260ebb_0_0"/>
            <p:cNvSpPr txBox="1"/>
            <p:nvPr/>
          </p:nvSpPr>
          <p:spPr>
            <a:xfrm>
              <a:off x="273494" y="1645965"/>
              <a:ext cx="4875300" cy="443100"/>
            </a:xfrm>
            <a:prstGeom prst="rect">
              <a:avLst/>
            </a:prstGeom>
            <a:noFill/>
            <a:ln w="9525" cap="flat" cmpd="sng">
              <a:solidFill>
                <a:srgbClr val="374D81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it-IT" sz="2400" b="1">
                  <a:solidFill>
                    <a:schemeClr val="bg2">
                      <a:lumMod val="75000"/>
                    </a:schemeClr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LSG Gennaio 2020 – Gennaio 2026</a:t>
              </a: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5" name="Google Shape;295;g412c0260ebb_0_0"/>
            <p:cNvSpPr/>
            <p:nvPr/>
          </p:nvSpPr>
          <p:spPr>
            <a:xfrm>
              <a:off x="273494" y="2089169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6" name="Google Shape;296;g412c0260ebb_0_0"/>
            <p:cNvSpPr/>
            <p:nvPr/>
          </p:nvSpPr>
          <p:spPr>
            <a:xfrm>
              <a:off x="961445" y="2089169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7" name="Google Shape;297;g412c0260ebb_0_0"/>
            <p:cNvSpPr/>
            <p:nvPr/>
          </p:nvSpPr>
          <p:spPr>
            <a:xfrm>
              <a:off x="1649396" y="2089169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8" name="Google Shape;298;g412c0260ebb_0_0"/>
            <p:cNvSpPr/>
            <p:nvPr/>
          </p:nvSpPr>
          <p:spPr>
            <a:xfrm>
              <a:off x="2337347" y="2089169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9" name="Google Shape;299;g412c0260ebb_0_0"/>
            <p:cNvSpPr/>
            <p:nvPr/>
          </p:nvSpPr>
          <p:spPr>
            <a:xfrm>
              <a:off x="3025298" y="2089169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0" name="Google Shape;300;g412c0260ebb_0_0"/>
            <p:cNvSpPr/>
            <p:nvPr/>
          </p:nvSpPr>
          <p:spPr>
            <a:xfrm>
              <a:off x="3713249" y="2089169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1" name="Google Shape;301;g412c0260ebb_0_0"/>
            <p:cNvSpPr/>
            <p:nvPr/>
          </p:nvSpPr>
          <p:spPr>
            <a:xfrm>
              <a:off x="4401200" y="2089169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2" name="Google Shape;302;g412c0260ebb_0_0"/>
            <p:cNvSpPr/>
            <p:nvPr/>
          </p:nvSpPr>
          <p:spPr>
            <a:xfrm>
              <a:off x="273494" y="2274302"/>
              <a:ext cx="4875300" cy="443100"/>
            </a:xfrm>
            <a:prstGeom prst="rect">
              <a:avLst/>
            </a:prstGeom>
            <a:solidFill>
              <a:srgbClr val="9CCEC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3" name="Google Shape;303;g412c0260ebb_0_0"/>
            <p:cNvSpPr txBox="1"/>
            <p:nvPr/>
          </p:nvSpPr>
          <p:spPr>
            <a:xfrm>
              <a:off x="273494" y="2274302"/>
              <a:ext cx="4875300" cy="443100"/>
            </a:xfrm>
            <a:prstGeom prst="rect">
              <a:avLst/>
            </a:prstGeom>
            <a:noFill/>
            <a:ln w="9525" cap="flat" cmpd="sng">
              <a:solidFill>
                <a:srgbClr val="374D81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it-IT" sz="2400" b="1">
                  <a:solidFill>
                    <a:schemeClr val="bg2">
                      <a:lumMod val="75000"/>
                    </a:schemeClr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Utilizzo dell’ICG</a:t>
              </a: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4" name="Google Shape;304;g412c0260ebb_0_0"/>
            <p:cNvSpPr/>
            <p:nvPr/>
          </p:nvSpPr>
          <p:spPr>
            <a:xfrm>
              <a:off x="273494" y="2717506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5" name="Google Shape;305;g412c0260ebb_0_0"/>
            <p:cNvSpPr/>
            <p:nvPr/>
          </p:nvSpPr>
          <p:spPr>
            <a:xfrm>
              <a:off x="961445" y="2717506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6" name="Google Shape;306;g412c0260ebb_0_0"/>
            <p:cNvSpPr/>
            <p:nvPr/>
          </p:nvSpPr>
          <p:spPr>
            <a:xfrm>
              <a:off x="1649396" y="2717506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7" name="Google Shape;307;g412c0260ebb_0_0"/>
            <p:cNvSpPr/>
            <p:nvPr/>
          </p:nvSpPr>
          <p:spPr>
            <a:xfrm>
              <a:off x="2337347" y="2717506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8" name="Google Shape;308;g412c0260ebb_0_0"/>
            <p:cNvSpPr/>
            <p:nvPr/>
          </p:nvSpPr>
          <p:spPr>
            <a:xfrm>
              <a:off x="3025298" y="2717506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9" name="Google Shape;309;g412c0260ebb_0_0"/>
            <p:cNvSpPr/>
            <p:nvPr/>
          </p:nvSpPr>
          <p:spPr>
            <a:xfrm>
              <a:off x="3713249" y="2717506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0" name="Google Shape;310;g412c0260ebb_0_0"/>
            <p:cNvSpPr/>
            <p:nvPr/>
          </p:nvSpPr>
          <p:spPr>
            <a:xfrm>
              <a:off x="4401200" y="2717506"/>
              <a:ext cx="650100" cy="108300"/>
            </a:xfrm>
            <a:prstGeom prst="parallelogram">
              <a:avLst>
                <a:gd name="adj" fmla="val 140840"/>
              </a:avLst>
            </a:prstGeom>
            <a:solidFill>
              <a:srgbClr val="4965AC"/>
            </a:solidFill>
            <a:ln w="15875" cap="flat" cmpd="sng">
              <a:solidFill>
                <a:srgbClr val="4965AC"/>
              </a:solidFill>
              <a:prstDash val="solid"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11" name="Google Shape;311;g412c0260ebb_0_0"/>
          <p:cNvSpPr/>
          <p:nvPr/>
        </p:nvSpPr>
        <p:spPr>
          <a:xfrm rot="10800000">
            <a:off x="6095995" y="3874618"/>
            <a:ext cx="515819" cy="396237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374D81"/>
          </a:solidFill>
          <a:ln w="9525" cap="flat" cmpd="sng">
            <a:solidFill>
              <a:srgbClr val="417B8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6" name="Google Shape;316;g412c0260ebb_0_1547"/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INTRODUZIONE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4965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/>
                        <a:t>RISULTATI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417B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DISCUSSIONE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CONCLUSIONI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7" name="Google Shape;317;g412c0260ebb_0_1547"/>
          <p:cNvSpPr txBox="1"/>
          <p:nvPr/>
        </p:nvSpPr>
        <p:spPr>
          <a:xfrm>
            <a:off x="3537284" y="1015752"/>
            <a:ext cx="5169600" cy="5232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INCIDENZA DI LEAK</a:t>
            </a:r>
            <a:endParaRPr sz="2800">
              <a:solidFill>
                <a:schemeClr val="lt1"/>
              </a:solidFill>
            </a:endParaRPr>
          </a:p>
        </p:txBody>
      </p:sp>
      <p:graphicFrame>
        <p:nvGraphicFramePr>
          <p:cNvPr id="326" name="Diagramma 325">
            <a:extLst>
              <a:ext uri="{FF2B5EF4-FFF2-40B4-BE49-F238E27FC236}">
                <a16:creationId xmlns:a16="http://schemas.microsoft.com/office/drawing/2014/main" id="{5140255E-2F62-4DBF-4EF7-17722718B6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7038827"/>
              </p:ext>
            </p:extLst>
          </p:nvPr>
        </p:nvGraphicFramePr>
        <p:xfrm>
          <a:off x="1886854" y="1626475"/>
          <a:ext cx="8650517" cy="5093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7" name="CasellaDiTesto 326">
            <a:extLst>
              <a:ext uri="{FF2B5EF4-FFF2-40B4-BE49-F238E27FC236}">
                <a16:creationId xmlns:a16="http://schemas.microsoft.com/office/drawing/2014/main" id="{2AB6A533-3FE3-D163-95FC-CEAB95BA40F7}"/>
              </a:ext>
            </a:extLst>
          </p:cNvPr>
          <p:cNvSpPr txBox="1"/>
          <p:nvPr/>
        </p:nvSpPr>
        <p:spPr>
          <a:xfrm>
            <a:off x="3184218" y="3252842"/>
            <a:ext cx="1103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1,72%</a:t>
            </a:r>
          </a:p>
        </p:txBody>
      </p:sp>
      <p:sp>
        <p:nvSpPr>
          <p:cNvPr id="329" name="CasellaDiTesto 328">
            <a:extLst>
              <a:ext uri="{FF2B5EF4-FFF2-40B4-BE49-F238E27FC236}">
                <a16:creationId xmlns:a16="http://schemas.microsoft.com/office/drawing/2014/main" id="{32FDF8C2-C1B1-DD06-B30C-BC8E88C55FA2}"/>
              </a:ext>
            </a:extLst>
          </p:cNvPr>
          <p:cNvSpPr txBox="1"/>
          <p:nvPr/>
        </p:nvSpPr>
        <p:spPr>
          <a:xfrm>
            <a:off x="7792073" y="3252842"/>
            <a:ext cx="1103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2,50%</a:t>
            </a: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>
          <a:extLst>
            <a:ext uri="{FF2B5EF4-FFF2-40B4-BE49-F238E27FC236}">
              <a16:creationId xmlns:a16="http://schemas.microsoft.com/office/drawing/2014/main" id="{9D743956-6855-513C-30B9-5C4E9AB1D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6" name="Google Shape;316;g412c0260ebb_0_1547">
            <a:extLst>
              <a:ext uri="{FF2B5EF4-FFF2-40B4-BE49-F238E27FC236}">
                <a16:creationId xmlns:a16="http://schemas.microsoft.com/office/drawing/2014/main" id="{A85094AA-1533-E5AA-2C94-9802D75C1205}"/>
              </a:ext>
            </a:extLst>
          </p:cNvPr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INTRODUZIONE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4965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/>
                        <a:t>RISULTATI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417B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DISCUSSIONE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CONCLUSIONI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7" name="Google Shape;317;g412c0260ebb_0_1547">
            <a:extLst>
              <a:ext uri="{FF2B5EF4-FFF2-40B4-BE49-F238E27FC236}">
                <a16:creationId xmlns:a16="http://schemas.microsoft.com/office/drawing/2014/main" id="{74DFE41B-E4EB-4951-E1C6-D966EF36AF07}"/>
              </a:ext>
            </a:extLst>
          </p:cNvPr>
          <p:cNvSpPr txBox="1"/>
          <p:nvPr/>
        </p:nvSpPr>
        <p:spPr>
          <a:xfrm>
            <a:off x="3537284" y="1015752"/>
            <a:ext cx="5169600" cy="5232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INCIDENZA DEL LEAK</a:t>
            </a:r>
            <a:endParaRPr sz="2800" dirty="0">
              <a:solidFill>
                <a:schemeClr val="lt1"/>
              </a:solidFill>
            </a:endParaRPr>
          </a:p>
        </p:txBody>
      </p:sp>
      <p:graphicFrame>
        <p:nvGraphicFramePr>
          <p:cNvPr id="326" name="Diagramma 325">
            <a:extLst>
              <a:ext uri="{FF2B5EF4-FFF2-40B4-BE49-F238E27FC236}">
                <a16:creationId xmlns:a16="http://schemas.microsoft.com/office/drawing/2014/main" id="{4A4C5F76-A303-11AA-9ECE-C21855DC87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6768669"/>
              </p:ext>
            </p:extLst>
          </p:nvPr>
        </p:nvGraphicFramePr>
        <p:xfrm>
          <a:off x="453990" y="2183854"/>
          <a:ext cx="5905219" cy="4215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7" name="CasellaDiTesto 326">
            <a:extLst>
              <a:ext uri="{FF2B5EF4-FFF2-40B4-BE49-F238E27FC236}">
                <a16:creationId xmlns:a16="http://schemas.microsoft.com/office/drawing/2014/main" id="{4CEA2AE1-4284-8F45-EF93-AE7469E1A7EB}"/>
              </a:ext>
            </a:extLst>
          </p:cNvPr>
          <p:cNvSpPr txBox="1"/>
          <p:nvPr/>
        </p:nvSpPr>
        <p:spPr>
          <a:xfrm>
            <a:off x="1080621" y="3475933"/>
            <a:ext cx="1141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1,72%</a:t>
            </a:r>
          </a:p>
        </p:txBody>
      </p:sp>
      <p:sp>
        <p:nvSpPr>
          <p:cNvPr id="329" name="CasellaDiTesto 328">
            <a:extLst>
              <a:ext uri="{FF2B5EF4-FFF2-40B4-BE49-F238E27FC236}">
                <a16:creationId xmlns:a16="http://schemas.microsoft.com/office/drawing/2014/main" id="{06B7A705-91DF-30C9-3180-A8DAA479EDE8}"/>
              </a:ext>
            </a:extLst>
          </p:cNvPr>
          <p:cNvSpPr txBox="1"/>
          <p:nvPr/>
        </p:nvSpPr>
        <p:spPr>
          <a:xfrm>
            <a:off x="4308646" y="3445156"/>
            <a:ext cx="1103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2,50</a:t>
            </a:r>
            <a:r>
              <a:rPr lang="it-IT" sz="2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</p:txBody>
      </p:sp>
      <p:sp>
        <p:nvSpPr>
          <p:cNvPr id="4" name="Google Shape;319;g412c0260ebb_0_1547">
            <a:extLst>
              <a:ext uri="{FF2B5EF4-FFF2-40B4-BE49-F238E27FC236}">
                <a16:creationId xmlns:a16="http://schemas.microsoft.com/office/drawing/2014/main" id="{769CB5BF-3D21-5E36-333A-759445BBE361}"/>
              </a:ext>
            </a:extLst>
          </p:cNvPr>
          <p:cNvSpPr txBox="1"/>
          <p:nvPr/>
        </p:nvSpPr>
        <p:spPr>
          <a:xfrm>
            <a:off x="8111379" y="2490594"/>
            <a:ext cx="3000000" cy="31546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→ Trend favorevole nel gruppo ICG</a:t>
            </a:r>
            <a:endParaRPr sz="2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→ Differenza NON statisticamente significativa 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(Fisher </a:t>
            </a:r>
            <a:r>
              <a:rPr lang="it-IT" sz="2400" b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exact</a:t>
            </a: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test p-</a:t>
            </a:r>
            <a:r>
              <a:rPr lang="it-IT" sz="2400" b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value</a:t>
            </a: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=0,646)</a:t>
            </a:r>
            <a:endParaRPr sz="2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55035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Google Shape;324;g412c0260ebb_0_1614"/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INTRODUZIONE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4965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/>
                        <a:t>RISULTATI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417B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DISCUSSIONE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CONCLUSIONI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5" name="Google Shape;325;g412c0260ebb_0_1614"/>
          <p:cNvSpPr txBox="1"/>
          <p:nvPr/>
        </p:nvSpPr>
        <p:spPr>
          <a:xfrm>
            <a:off x="950855" y="1632120"/>
            <a:ext cx="10881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91539AE8-2D1B-EDE2-9899-0580D7D2E9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0266118"/>
              </p:ext>
            </p:extLst>
          </p:nvPr>
        </p:nvGraphicFramePr>
        <p:xfrm>
          <a:off x="1237335" y="2254660"/>
          <a:ext cx="10424100" cy="355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7" name="Google Shape;327;g412c0260ebb_0_1614"/>
          <p:cNvSpPr txBox="1"/>
          <p:nvPr/>
        </p:nvSpPr>
        <p:spPr>
          <a:xfrm>
            <a:off x="3537284" y="1015752"/>
            <a:ext cx="5169600" cy="5232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 DATO PIÙ INTERESSANTE</a:t>
            </a:r>
            <a:endParaRPr sz="28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2" name="Google Shape;332;g412c0260ebb_0_1623"/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INTRODUZIONE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4965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RISULTATI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4965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/>
                        <a:t>DISCUSSIONE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417B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CONCLUSIONI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3" name="Google Shape;333;g412c0260ebb_0_1623"/>
          <p:cNvSpPr txBox="1"/>
          <p:nvPr/>
        </p:nvSpPr>
        <p:spPr>
          <a:xfrm>
            <a:off x="816180" y="1787495"/>
            <a:ext cx="10881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370D6CF7-9B05-92B2-CDCD-AC548F5484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9266908"/>
              </p:ext>
            </p:extLst>
          </p:nvPr>
        </p:nvGraphicFramePr>
        <p:xfrm>
          <a:off x="999060" y="2644726"/>
          <a:ext cx="10395771" cy="2954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35" name="Google Shape;335;g412c0260ebb_0_1623"/>
          <p:cNvSpPr txBox="1"/>
          <p:nvPr/>
        </p:nvSpPr>
        <p:spPr>
          <a:xfrm>
            <a:off x="3537284" y="1015752"/>
            <a:ext cx="5169600" cy="5232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ICG: COSA CI HA DETTO?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0" name="Google Shape;340;g412c0260ebb_0_1631"/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INTRODUZIONE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965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RISULTATI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965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/>
                        <a:t>DISCUSSIONE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17B8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CONCLUSIONI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1" name="Google Shape;341;g412c0260ebb_0_1631"/>
          <p:cNvSpPr txBox="1"/>
          <p:nvPr/>
        </p:nvSpPr>
        <p:spPr>
          <a:xfrm>
            <a:off x="971580" y="1725345"/>
            <a:ext cx="10881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CCA200A5-6833-0DBA-A99A-FE5247DFF6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13142"/>
              </p:ext>
            </p:extLst>
          </p:nvPr>
        </p:nvGraphicFramePr>
        <p:xfrm>
          <a:off x="772874" y="1879245"/>
          <a:ext cx="10881300" cy="4620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43" name="Google Shape;343;g412c0260ebb_0_1631"/>
          <p:cNvSpPr txBox="1"/>
          <p:nvPr/>
        </p:nvSpPr>
        <p:spPr>
          <a:xfrm>
            <a:off x="3537284" y="1015752"/>
            <a:ext cx="5169600" cy="461624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OLTRE IL “SI VEDE / NON SI VEDE”</a:t>
            </a:r>
            <a:endParaRPr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>
          <a:extLst>
            <a:ext uri="{FF2B5EF4-FFF2-40B4-BE49-F238E27FC236}">
              <a16:creationId xmlns:a16="http://schemas.microsoft.com/office/drawing/2014/main" id="{7ABBB061-C460-FB8B-32AE-DE7C847C8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" name="Google Shape;348;g412c0260ebb_0_1639">
            <a:extLst>
              <a:ext uri="{FF2B5EF4-FFF2-40B4-BE49-F238E27FC236}">
                <a16:creationId xmlns:a16="http://schemas.microsoft.com/office/drawing/2014/main" id="{4CA10F88-9374-3AAD-F407-B8791345F4F2}"/>
              </a:ext>
            </a:extLst>
          </p:cNvPr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INTRODUZIONE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4965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RISULTATI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DISCUSSIONE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/>
                        <a:t>CONCLUSIONI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417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4866A537-9CB1-353B-9A12-1F5C70C2FD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0744943"/>
              </p:ext>
            </p:extLst>
          </p:nvPr>
        </p:nvGraphicFramePr>
        <p:xfrm>
          <a:off x="1740931" y="2293034"/>
          <a:ext cx="9175599" cy="3643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magine 2" descr="Simboli e icone Attenzione in stile Emoji, PNG, SVG">
            <a:extLst>
              <a:ext uri="{FF2B5EF4-FFF2-40B4-BE49-F238E27FC236}">
                <a16:creationId xmlns:a16="http://schemas.microsoft.com/office/drawing/2014/main" id="{8691B245-5F7E-1664-F84A-4C7C5A1BB7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67667" y1="29833" x2="67667" y2="29833"/>
                        <a14:foregroundMark x1="67667" y1="80333" x2="67667" y2="80333"/>
                        <a14:foregroundMark x1="35917" y1="80333" x2="35917" y2="80333"/>
                        <a14:backgroundMark x1="15500" y1="59917" x2="13083" y2="41250"/>
                        <a14:backgroundMark x1="53000" y1="63167" x2="53000" y2="518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32000" y="565034"/>
            <a:ext cx="1728000" cy="1728000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01067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" name="Google Shape;348;g412c0260ebb_0_1639"/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INTRODUZIONE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4965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RISULTATI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DISCUSSIONE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/>
                        <a:t>CONCLUSIONI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417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5C0E4C-004E-47DD-3FF8-2AD21386184F}"/>
              </a:ext>
            </a:extLst>
          </p:cNvPr>
          <p:cNvSpPr txBox="1"/>
          <p:nvPr/>
        </p:nvSpPr>
        <p:spPr>
          <a:xfrm>
            <a:off x="3861581" y="2249691"/>
            <a:ext cx="6119446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i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 in questa casistica</a:t>
            </a:r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NON HA DIMOSTRATO UNA RIDUZIONE STATISTICAMENTE SIGNIFICATIVA DEL LEAK.</a:t>
            </a:r>
          </a:p>
          <a:p>
            <a:pPr algn="ctr"/>
            <a:endParaRPr lang="it-IT" sz="2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2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trend osservato è favorevole e merita conferma con studi prospettici multicentrici e randomizzati.</a:t>
            </a:r>
          </a:p>
          <a:p>
            <a:pPr algn="ctr"/>
            <a:endParaRPr lang="it-IT" sz="2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endParaRPr lang="it-IT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reccia destra con strisce 6">
            <a:extLst>
              <a:ext uri="{FF2B5EF4-FFF2-40B4-BE49-F238E27FC236}">
                <a16:creationId xmlns:a16="http://schemas.microsoft.com/office/drawing/2014/main" id="{EED8E198-18EE-337B-7352-433B37877A97}"/>
              </a:ext>
            </a:extLst>
          </p:cNvPr>
          <p:cNvSpPr/>
          <p:nvPr/>
        </p:nvSpPr>
        <p:spPr>
          <a:xfrm>
            <a:off x="1695156" y="2972894"/>
            <a:ext cx="2166425" cy="1600438"/>
          </a:xfrm>
          <a:prstGeom prst="striped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4" name="Google Shape;354;g412c0260ebb_0_1647"/>
          <p:cNvGraphicFramePr/>
          <p:nvPr/>
        </p:nvGraphicFramePr>
        <p:xfrm>
          <a:off x="0" y="0"/>
          <a:ext cx="12192000" cy="370850"/>
        </p:xfrm>
        <a:graphic>
          <a:graphicData uri="http://schemas.openxmlformats.org/drawingml/2006/table">
            <a:tbl>
              <a:tblPr firstRow="1" bandRow="1">
                <a:noFill/>
                <a:tableStyleId>{94931E33-5161-4F67-B7D7-6962176FA41A}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INTRODUZIONE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965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RISULTATI</a:t>
                      </a:r>
                      <a:endParaRPr>
                        <a:solidFill>
                          <a:srgbClr val="417B84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>
                          <a:solidFill>
                            <a:srgbClr val="417B84"/>
                          </a:solidFill>
                        </a:rPr>
                        <a:t>DISCUSSIONE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strike="noStrike" cap="none"/>
                        <a:t>CONCLUSIONI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17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5" name="Google Shape;355;g412c0260ebb_0_1647"/>
          <p:cNvSpPr txBox="1"/>
          <p:nvPr/>
        </p:nvSpPr>
        <p:spPr>
          <a:xfrm>
            <a:off x="640080" y="502920"/>
            <a:ext cx="10881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g412c0260ebb_0_1647"/>
          <p:cNvSpPr txBox="1"/>
          <p:nvPr/>
        </p:nvSpPr>
        <p:spPr>
          <a:xfrm>
            <a:off x="325710" y="3539210"/>
            <a:ext cx="104241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i="0" u="none" strike="noStrike" cap="none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“Non basta vedere la perfusione.</a:t>
            </a:r>
            <a:endParaRPr b="1" dirty="0">
              <a:solidFill>
                <a:schemeClr val="bg2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2500" b="1" i="0" u="none" strike="noStrike" cap="none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Dobbiamo imparare a </a:t>
            </a:r>
            <a:r>
              <a:rPr lang="it-IT" sz="2500" b="1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quantificarla</a:t>
            </a:r>
            <a:r>
              <a:rPr lang="it-IT" sz="2500" b="1" i="0" u="none" strike="noStrike" cap="none" dirty="0">
                <a:solidFill>
                  <a:schemeClr val="bg2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.”</a:t>
            </a:r>
            <a:endParaRPr b="1" dirty="0">
              <a:solidFill>
                <a:schemeClr val="bg2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500" b="0" i="0" u="none" strike="noStrike" cap="none" dirty="0">
              <a:solidFill>
                <a:schemeClr val="bg2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57" name="Google Shape;357;g412c0260ebb_0_1647"/>
          <p:cNvPicPr preferRelativeResize="0"/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6308879" y="2188970"/>
            <a:ext cx="4796010" cy="3197340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</p:pic>
      <p:sp>
        <p:nvSpPr>
          <p:cNvPr id="358" name="Google Shape;358;g412c0260ebb_0_1647"/>
          <p:cNvSpPr txBox="1"/>
          <p:nvPr/>
        </p:nvSpPr>
        <p:spPr>
          <a:xfrm>
            <a:off x="3537284" y="1015752"/>
            <a:ext cx="5169600" cy="5232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TAKE-HOME MESSAGE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"/>
          <p:cNvSpPr txBox="1">
            <a:spLocks noGrp="1"/>
          </p:cNvSpPr>
          <p:nvPr>
            <p:ph type="ctrTitle"/>
          </p:nvPr>
        </p:nvSpPr>
        <p:spPr>
          <a:xfrm>
            <a:off x="5723095" y="555097"/>
            <a:ext cx="5544457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D81"/>
              </a:buClr>
              <a:buSzPts val="6000"/>
              <a:buFont typeface="Calibri"/>
              <a:buNone/>
            </a:pPr>
            <a:r>
              <a:rPr lang="it-IT" sz="4400" dirty="0">
                <a:solidFill>
                  <a:schemeClr val="bg2">
                    <a:lumMod val="75000"/>
                  </a:schemeClr>
                </a:solidFill>
              </a:rPr>
              <a:t>Grazie per l’attenzione</a:t>
            </a:r>
            <a:endParaRPr sz="44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E541892-6812-3329-EEFE-AF4DF0BC7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457" y="4547507"/>
            <a:ext cx="4107543" cy="2310493"/>
          </a:xfrm>
          <a:prstGeom prst="rect">
            <a:avLst/>
          </a:prstGeom>
        </p:spPr>
      </p:pic>
      <p:pic>
        <p:nvPicPr>
          <p:cNvPr id="8" name="Immagine 7" descr="Chirurgo disegno Immagini Vettoriali Stock - Alamy">
            <a:extLst>
              <a:ext uri="{FF2B5EF4-FFF2-40B4-BE49-F238E27FC236}">
                <a16:creationId xmlns:a16="http://schemas.microsoft.com/office/drawing/2014/main" id="{4EA78734-42EE-3820-4032-5384296801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/>
                    </a14:imgEffect>
                  </a14:imgLayer>
                </a14:imgProps>
              </a:ext>
            </a:extLst>
          </a:blip>
          <a:srcRect l="43370" r="7219" b="12869"/>
          <a:stretch>
            <a:fillRect/>
          </a:stretch>
        </p:blipFill>
        <p:spPr>
          <a:xfrm>
            <a:off x="7664436" y="390378"/>
            <a:ext cx="1957865" cy="231049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490</Words>
  <Application>Microsoft Office PowerPoint</Application>
  <PresentationFormat>Widescreen</PresentationFormat>
  <Paragraphs>142</Paragraphs>
  <Slides>15</Slides>
  <Notes>15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Arial</vt:lpstr>
      <vt:lpstr>Calibri</vt:lpstr>
      <vt:lpstr>Noto Sans Symbols</vt:lpstr>
      <vt:lpstr>RetrospectVTI</vt:lpstr>
      <vt:lpstr>ANGIOFLUORESCENZA INTRAOPERATORIA CON VERDE DI INDOCIANINA DURANTE SLEEVE GASTRECTOMY:  ESPERIENZA MONOCENTRICA NELLA PREVENZIONE DEL LEAK GASTRICO ELIZABETH KHOURY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Eliana Rispoli</dc:creator>
  <cp:lastModifiedBy>Daniele Filippi</cp:lastModifiedBy>
  <cp:revision>5</cp:revision>
  <dcterms:created xsi:type="dcterms:W3CDTF">2022-02-27T17:36:31Z</dcterms:created>
  <dcterms:modified xsi:type="dcterms:W3CDTF">2026-09-18T07:30:36Z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